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handoutMasterIdLst>
    <p:handoutMasterId r:id="rId40"/>
  </p:handoutMasterIdLst>
  <p:sldIdLst>
    <p:sldId id="256" r:id="rId2"/>
    <p:sldId id="296" r:id="rId3"/>
    <p:sldId id="288" r:id="rId4"/>
    <p:sldId id="269" r:id="rId5"/>
    <p:sldId id="270" r:id="rId6"/>
    <p:sldId id="290" r:id="rId7"/>
    <p:sldId id="291" r:id="rId8"/>
    <p:sldId id="292" r:id="rId9"/>
    <p:sldId id="274" r:id="rId10"/>
    <p:sldId id="295" r:id="rId11"/>
    <p:sldId id="293" r:id="rId12"/>
    <p:sldId id="301" r:id="rId13"/>
    <p:sldId id="300" r:id="rId14"/>
    <p:sldId id="298" r:id="rId15"/>
    <p:sldId id="299" r:id="rId16"/>
    <p:sldId id="281" r:id="rId17"/>
    <p:sldId id="689" r:id="rId18"/>
    <p:sldId id="280" r:id="rId19"/>
    <p:sldId id="284" r:id="rId20"/>
    <p:sldId id="262" r:id="rId21"/>
    <p:sldId id="263" r:id="rId22"/>
    <p:sldId id="294" r:id="rId23"/>
    <p:sldId id="684" r:id="rId24"/>
    <p:sldId id="302" r:id="rId25"/>
    <p:sldId id="685" r:id="rId26"/>
    <p:sldId id="686" r:id="rId27"/>
    <p:sldId id="561" r:id="rId28"/>
    <p:sldId id="569" r:id="rId29"/>
    <p:sldId id="688" r:id="rId30"/>
    <p:sldId id="414" r:id="rId31"/>
    <p:sldId id="416" r:id="rId32"/>
    <p:sldId id="420" r:id="rId33"/>
    <p:sldId id="436" r:id="rId34"/>
    <p:sldId id="437" r:id="rId35"/>
    <p:sldId id="441" r:id="rId36"/>
    <p:sldId id="444" r:id="rId37"/>
    <p:sldId id="451" r:id="rId38"/>
    <p:sldId id="297" r:id="rId3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352F3B-E26D-4726-B8F6-9D6BFE389FBD}" v="64" dt="2021-09-28T08:11:25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ssendrager, C.F. (Corry)" userId="03be53de-16c0-4815-80ff-1131c3999673" providerId="ADAL" clId="{545C2328-951A-437C-85D0-B0B76C0E820B}"/>
    <pc:docChg chg="custSel addSld delSld modSld sldOrd">
      <pc:chgData name="Kussendrager, C.F. (Corry)" userId="03be53de-16c0-4815-80ff-1131c3999673" providerId="ADAL" clId="{545C2328-951A-437C-85D0-B0B76C0E820B}" dt="2021-06-22T11:55:31.404" v="676" actId="14100"/>
      <pc:docMkLst>
        <pc:docMk/>
      </pc:docMkLst>
      <pc:sldChg chg="addSp delSp modSp mod ord">
        <pc:chgData name="Kussendrager, C.F. (Corry)" userId="03be53de-16c0-4815-80ff-1131c3999673" providerId="ADAL" clId="{545C2328-951A-437C-85D0-B0B76C0E820B}" dt="2021-06-22T11:55:31.404" v="676" actId="14100"/>
        <pc:sldMkLst>
          <pc:docMk/>
          <pc:sldMk cId="2801596460" sldId="294"/>
        </pc:sldMkLst>
        <pc:spChg chg="mod">
          <ac:chgData name="Kussendrager, C.F. (Corry)" userId="03be53de-16c0-4815-80ff-1131c3999673" providerId="ADAL" clId="{545C2328-951A-437C-85D0-B0B76C0E820B}" dt="2021-06-22T11:55:31.404" v="676" actId="14100"/>
          <ac:spMkLst>
            <pc:docMk/>
            <pc:sldMk cId="2801596460" sldId="294"/>
            <ac:spMk id="2" creationId="{00000000-0000-0000-0000-000000000000}"/>
          </ac:spMkLst>
        </pc:spChg>
        <pc:spChg chg="del">
          <ac:chgData name="Kussendrager, C.F. (Corry)" userId="03be53de-16c0-4815-80ff-1131c3999673" providerId="ADAL" clId="{545C2328-951A-437C-85D0-B0B76C0E820B}" dt="2021-06-17T11:37:11.918" v="55"/>
          <ac:spMkLst>
            <pc:docMk/>
            <pc:sldMk cId="2801596460" sldId="294"/>
            <ac:spMk id="3" creationId="{00000000-0000-0000-0000-000000000000}"/>
          </ac:spMkLst>
        </pc:spChg>
        <pc:spChg chg="add mod">
          <ac:chgData name="Kussendrager, C.F. (Corry)" userId="03be53de-16c0-4815-80ff-1131c3999673" providerId="ADAL" clId="{545C2328-951A-437C-85D0-B0B76C0E820B}" dt="2021-06-17T11:37:56.667" v="87" actId="20577"/>
          <ac:spMkLst>
            <pc:docMk/>
            <pc:sldMk cId="2801596460" sldId="294"/>
            <ac:spMk id="4" creationId="{B3F704EA-2B80-439B-9513-A4CE3C28271D}"/>
          </ac:spMkLst>
        </pc:spChg>
      </pc:sldChg>
      <pc:sldChg chg="modSp new del mod">
        <pc:chgData name="Kussendrager, C.F. (Corry)" userId="03be53de-16c0-4815-80ff-1131c3999673" providerId="ADAL" clId="{545C2328-951A-437C-85D0-B0B76C0E820B}" dt="2021-06-22T11:50:19.539" v="111" actId="2696"/>
        <pc:sldMkLst>
          <pc:docMk/>
          <pc:sldMk cId="1880883463" sldId="296"/>
        </pc:sldMkLst>
        <pc:spChg chg="mod">
          <ac:chgData name="Kussendrager, C.F. (Corry)" userId="03be53de-16c0-4815-80ff-1131c3999673" providerId="ADAL" clId="{545C2328-951A-437C-85D0-B0B76C0E820B}" dt="2021-06-17T11:38:16.561" v="109" actId="122"/>
          <ac:spMkLst>
            <pc:docMk/>
            <pc:sldMk cId="1880883463" sldId="296"/>
            <ac:spMk id="2" creationId="{0D421C0C-1C3F-4164-A36F-22D4DF497196}"/>
          </ac:spMkLst>
        </pc:spChg>
        <pc:spChg chg="mod">
          <ac:chgData name="Kussendrager, C.F. (Corry)" userId="03be53de-16c0-4815-80ff-1131c3999673" providerId="ADAL" clId="{545C2328-951A-437C-85D0-B0B76C0E820B}" dt="2021-06-17T11:38:50.548" v="110"/>
          <ac:spMkLst>
            <pc:docMk/>
            <pc:sldMk cId="1880883463" sldId="296"/>
            <ac:spMk id="3" creationId="{765B4EEC-4418-4F8D-8158-4B93DDAD456B}"/>
          </ac:spMkLst>
        </pc:spChg>
      </pc:sldChg>
      <pc:sldChg chg="modSp new mod">
        <pc:chgData name="Kussendrager, C.F. (Corry)" userId="03be53de-16c0-4815-80ff-1131c3999673" providerId="ADAL" clId="{545C2328-951A-437C-85D0-B0B76C0E820B}" dt="2021-06-22T11:55:15.541" v="673" actId="27636"/>
        <pc:sldMkLst>
          <pc:docMk/>
          <pc:sldMk cId="3533254254" sldId="297"/>
        </pc:sldMkLst>
        <pc:spChg chg="mod">
          <ac:chgData name="Kussendrager, C.F. (Corry)" userId="03be53de-16c0-4815-80ff-1131c3999673" providerId="ADAL" clId="{545C2328-951A-437C-85D0-B0B76C0E820B}" dt="2021-06-22T11:51:40.989" v="181" actId="20577"/>
          <ac:spMkLst>
            <pc:docMk/>
            <pc:sldMk cId="3533254254" sldId="297"/>
            <ac:spMk id="2" creationId="{9A3C21B9-C3CC-4FB3-918E-449960485C89}"/>
          </ac:spMkLst>
        </pc:spChg>
        <pc:spChg chg="mod">
          <ac:chgData name="Kussendrager, C.F. (Corry)" userId="03be53de-16c0-4815-80ff-1131c3999673" providerId="ADAL" clId="{545C2328-951A-437C-85D0-B0B76C0E820B}" dt="2021-06-22T11:55:15.541" v="673" actId="27636"/>
          <ac:spMkLst>
            <pc:docMk/>
            <pc:sldMk cId="3533254254" sldId="297"/>
            <ac:spMk id="3" creationId="{C8E1E8AA-D34C-4E37-BBAA-2192ED8DB593}"/>
          </ac:spMkLst>
        </pc:spChg>
      </pc:sldChg>
    </pc:docChg>
  </pc:docChgLst>
  <pc:docChgLst>
    <pc:chgData name="Kussendrager, C.F. (Corry)" userId="03be53de-16c0-4815-80ff-1131c3999673" providerId="ADAL" clId="{3D352F3B-E26D-4726-B8F6-9D6BFE389FBD}"/>
    <pc:docChg chg="custSel addSld delSld modSld sldOrd">
      <pc:chgData name="Kussendrager, C.F. (Corry)" userId="03be53de-16c0-4815-80ff-1131c3999673" providerId="ADAL" clId="{3D352F3B-E26D-4726-B8F6-9D6BFE389FBD}" dt="2021-09-28T08:11:25.166" v="322"/>
      <pc:docMkLst>
        <pc:docMk/>
      </pc:docMkLst>
      <pc:sldChg chg="modSp mod">
        <pc:chgData name="Kussendrager, C.F. (Corry)" userId="03be53de-16c0-4815-80ff-1131c3999673" providerId="ADAL" clId="{3D352F3B-E26D-4726-B8F6-9D6BFE389FBD}" dt="2021-09-28T08:10:55.453" v="318" actId="20577"/>
        <pc:sldMkLst>
          <pc:docMk/>
          <pc:sldMk cId="1843619181" sldId="256"/>
        </pc:sldMkLst>
        <pc:spChg chg="mod">
          <ac:chgData name="Kussendrager, C.F. (Corry)" userId="03be53de-16c0-4815-80ff-1131c3999673" providerId="ADAL" clId="{3D352F3B-E26D-4726-B8F6-9D6BFE389FBD}" dt="2021-09-28T08:10:55.453" v="318" actId="20577"/>
          <ac:spMkLst>
            <pc:docMk/>
            <pc:sldMk cId="1843619181" sldId="256"/>
            <ac:spMk id="3" creationId="{00000000-0000-0000-0000-000000000000}"/>
          </ac:spMkLst>
        </pc:spChg>
      </pc:sldChg>
      <pc:sldChg chg="addSp delSp modSp mod">
        <pc:chgData name="Kussendrager, C.F. (Corry)" userId="03be53de-16c0-4815-80ff-1131c3999673" providerId="ADAL" clId="{3D352F3B-E26D-4726-B8F6-9D6BFE389FBD}" dt="2021-09-21T11:52:53.912" v="64" actId="1076"/>
        <pc:sldMkLst>
          <pc:docMk/>
          <pc:sldMk cId="658202785" sldId="293"/>
        </pc:sldMkLst>
        <pc:picChg chg="add del mod">
          <ac:chgData name="Kussendrager, C.F. (Corry)" userId="03be53de-16c0-4815-80ff-1131c3999673" providerId="ADAL" clId="{3D352F3B-E26D-4726-B8F6-9D6BFE389FBD}" dt="2021-09-21T11:52:39.920" v="62" actId="478"/>
          <ac:picMkLst>
            <pc:docMk/>
            <pc:sldMk cId="658202785" sldId="293"/>
            <ac:picMk id="2" creationId="{8C1844B7-B08C-4804-BEFC-D4A800DDEE69}"/>
          </ac:picMkLst>
        </pc:picChg>
        <pc:picChg chg="add mod">
          <ac:chgData name="Kussendrager, C.F. (Corry)" userId="03be53de-16c0-4815-80ff-1131c3999673" providerId="ADAL" clId="{3D352F3B-E26D-4726-B8F6-9D6BFE389FBD}" dt="2021-09-21T11:49:22.080" v="47" actId="1076"/>
          <ac:picMkLst>
            <pc:docMk/>
            <pc:sldMk cId="658202785" sldId="293"/>
            <ac:picMk id="4" creationId="{22EAF415-38FC-49BE-97E6-2AA21C0FFA75}"/>
          </ac:picMkLst>
        </pc:picChg>
        <pc:picChg chg="del">
          <ac:chgData name="Kussendrager, C.F. (Corry)" userId="03be53de-16c0-4815-80ff-1131c3999673" providerId="ADAL" clId="{3D352F3B-E26D-4726-B8F6-9D6BFE389FBD}" dt="2021-09-21T11:43:55.769" v="10" actId="21"/>
          <ac:picMkLst>
            <pc:docMk/>
            <pc:sldMk cId="658202785" sldId="293"/>
            <ac:picMk id="8" creationId="{00000000-0000-0000-0000-000000000000}"/>
          </ac:picMkLst>
        </pc:picChg>
        <pc:picChg chg="del">
          <ac:chgData name="Kussendrager, C.F. (Corry)" userId="03be53de-16c0-4815-80ff-1131c3999673" providerId="ADAL" clId="{3D352F3B-E26D-4726-B8F6-9D6BFE389FBD}" dt="2021-09-21T11:43:30.883" v="4" actId="21"/>
          <ac:picMkLst>
            <pc:docMk/>
            <pc:sldMk cId="658202785" sldId="293"/>
            <ac:picMk id="9" creationId="{00000000-0000-0000-0000-000000000000}"/>
          </ac:picMkLst>
        </pc:picChg>
        <pc:picChg chg="add mod">
          <ac:chgData name="Kussendrager, C.F. (Corry)" userId="03be53de-16c0-4815-80ff-1131c3999673" providerId="ADAL" clId="{3D352F3B-E26D-4726-B8F6-9D6BFE389FBD}" dt="2021-09-21T11:52:53.912" v="64" actId="1076"/>
          <ac:picMkLst>
            <pc:docMk/>
            <pc:sldMk cId="658202785" sldId="293"/>
            <ac:picMk id="10" creationId="{F29DD662-20A1-47B9-A1CE-5B307A417B23}"/>
          </ac:picMkLst>
        </pc:picChg>
        <pc:picChg chg="del">
          <ac:chgData name="Kussendrager, C.F. (Corry)" userId="03be53de-16c0-4815-80ff-1131c3999673" providerId="ADAL" clId="{3D352F3B-E26D-4726-B8F6-9D6BFE389FBD}" dt="2021-09-21T11:47:44.403" v="39" actId="478"/>
          <ac:picMkLst>
            <pc:docMk/>
            <pc:sldMk cId="658202785" sldId="293"/>
            <ac:picMk id="2050" creationId="{00000000-0000-0000-0000-000000000000}"/>
          </ac:picMkLst>
        </pc:picChg>
        <pc:picChg chg="mod">
          <ac:chgData name="Kussendrager, C.F. (Corry)" userId="03be53de-16c0-4815-80ff-1131c3999673" providerId="ADAL" clId="{3D352F3B-E26D-4726-B8F6-9D6BFE389FBD}" dt="2021-09-21T11:47:46.924" v="40" actId="1076"/>
          <ac:picMkLst>
            <pc:docMk/>
            <pc:sldMk cId="658202785" sldId="293"/>
            <ac:picMk id="2052" creationId="{00000000-0000-0000-0000-000000000000}"/>
          </ac:picMkLst>
        </pc:picChg>
      </pc:sldChg>
      <pc:sldChg chg="addSp delSp modSp new mod">
        <pc:chgData name="Kussendrager, C.F. (Corry)" userId="03be53de-16c0-4815-80ff-1131c3999673" providerId="ADAL" clId="{3D352F3B-E26D-4726-B8F6-9D6BFE389FBD}" dt="2021-09-21T11:43:40.484" v="8" actId="1076"/>
        <pc:sldMkLst>
          <pc:docMk/>
          <pc:sldMk cId="2528534876" sldId="298"/>
        </pc:sldMkLst>
        <pc:spChg chg="del">
          <ac:chgData name="Kussendrager, C.F. (Corry)" userId="03be53de-16c0-4815-80ff-1131c3999673" providerId="ADAL" clId="{3D352F3B-E26D-4726-B8F6-9D6BFE389FBD}" dt="2021-09-21T11:43:23.895" v="3" actId="478"/>
          <ac:spMkLst>
            <pc:docMk/>
            <pc:sldMk cId="2528534876" sldId="298"/>
            <ac:spMk id="3" creationId="{7B36BCE4-954B-4F84-B8BD-FB848B53074E}"/>
          </ac:spMkLst>
        </pc:spChg>
        <pc:picChg chg="add mod">
          <ac:chgData name="Kussendrager, C.F. (Corry)" userId="03be53de-16c0-4815-80ff-1131c3999673" providerId="ADAL" clId="{3D352F3B-E26D-4726-B8F6-9D6BFE389FBD}" dt="2021-09-21T11:43:40.484" v="8" actId="1076"/>
          <ac:picMkLst>
            <pc:docMk/>
            <pc:sldMk cId="2528534876" sldId="298"/>
            <ac:picMk id="4" creationId="{96B5BAA4-7A61-4230-877D-2241D07B80C4}"/>
          </ac:picMkLst>
        </pc:picChg>
      </pc:sldChg>
      <pc:sldChg chg="new del">
        <pc:chgData name="Kussendrager, C.F. (Corry)" userId="03be53de-16c0-4815-80ff-1131c3999673" providerId="ADAL" clId="{3D352F3B-E26D-4726-B8F6-9D6BFE389FBD}" dt="2021-09-21T11:43:13.585" v="1" actId="47"/>
        <pc:sldMkLst>
          <pc:docMk/>
          <pc:sldMk cId="3915476808" sldId="298"/>
        </pc:sldMkLst>
      </pc:sldChg>
      <pc:sldChg chg="addSp delSp modSp new mod">
        <pc:chgData name="Kussendrager, C.F. (Corry)" userId="03be53de-16c0-4815-80ff-1131c3999673" providerId="ADAL" clId="{3D352F3B-E26D-4726-B8F6-9D6BFE389FBD}" dt="2021-09-21T11:44:08.115" v="14" actId="14100"/>
        <pc:sldMkLst>
          <pc:docMk/>
          <pc:sldMk cId="3434509580" sldId="299"/>
        </pc:sldMkLst>
        <pc:spChg chg="del">
          <ac:chgData name="Kussendrager, C.F. (Corry)" userId="03be53de-16c0-4815-80ff-1131c3999673" providerId="ADAL" clId="{3D352F3B-E26D-4726-B8F6-9D6BFE389FBD}" dt="2021-09-21T11:43:59.585" v="11" actId="478"/>
          <ac:spMkLst>
            <pc:docMk/>
            <pc:sldMk cId="3434509580" sldId="299"/>
            <ac:spMk id="3" creationId="{75A3315E-CBD4-454F-98BF-7CD15A3B2833}"/>
          </ac:spMkLst>
        </pc:spChg>
        <pc:picChg chg="add mod">
          <ac:chgData name="Kussendrager, C.F. (Corry)" userId="03be53de-16c0-4815-80ff-1131c3999673" providerId="ADAL" clId="{3D352F3B-E26D-4726-B8F6-9D6BFE389FBD}" dt="2021-09-21T11:44:08.115" v="14" actId="14100"/>
          <ac:picMkLst>
            <pc:docMk/>
            <pc:sldMk cId="3434509580" sldId="299"/>
            <ac:picMk id="4" creationId="{450B4422-AE94-4278-BD7B-AEA6719BA216}"/>
          </ac:picMkLst>
        </pc:picChg>
      </pc:sldChg>
      <pc:sldChg chg="addSp delSp modSp new mod">
        <pc:chgData name="Kussendrager, C.F. (Corry)" userId="03be53de-16c0-4815-80ff-1131c3999673" providerId="ADAL" clId="{3D352F3B-E26D-4726-B8F6-9D6BFE389FBD}" dt="2021-09-21T11:47:28.781" v="34" actId="1076"/>
        <pc:sldMkLst>
          <pc:docMk/>
          <pc:sldMk cId="419053818" sldId="300"/>
        </pc:sldMkLst>
        <pc:spChg chg="del">
          <ac:chgData name="Kussendrager, C.F. (Corry)" userId="03be53de-16c0-4815-80ff-1131c3999673" providerId="ADAL" clId="{3D352F3B-E26D-4726-B8F6-9D6BFE389FBD}" dt="2021-09-21T11:46:10.345" v="16" actId="478"/>
          <ac:spMkLst>
            <pc:docMk/>
            <pc:sldMk cId="419053818" sldId="300"/>
            <ac:spMk id="3" creationId="{A664207A-2771-48E0-9C26-79E1E8AF3245}"/>
          </ac:spMkLst>
        </pc:spChg>
        <pc:picChg chg="add mod">
          <ac:chgData name="Kussendrager, C.F. (Corry)" userId="03be53de-16c0-4815-80ff-1131c3999673" providerId="ADAL" clId="{3D352F3B-E26D-4726-B8F6-9D6BFE389FBD}" dt="2021-09-21T11:47:26.858" v="33" actId="1076"/>
          <ac:picMkLst>
            <pc:docMk/>
            <pc:sldMk cId="419053818" sldId="300"/>
            <ac:picMk id="5" creationId="{C9C389C8-9308-414F-A0AA-B42E64657940}"/>
          </ac:picMkLst>
        </pc:picChg>
        <pc:picChg chg="add mod">
          <ac:chgData name="Kussendrager, C.F. (Corry)" userId="03be53de-16c0-4815-80ff-1131c3999673" providerId="ADAL" clId="{3D352F3B-E26D-4726-B8F6-9D6BFE389FBD}" dt="2021-09-21T11:47:28.781" v="34" actId="1076"/>
          <ac:picMkLst>
            <pc:docMk/>
            <pc:sldMk cId="419053818" sldId="300"/>
            <ac:picMk id="1026" creationId="{D0776B1F-7624-4479-9A0F-3B5645E06DC0}"/>
          </ac:picMkLst>
        </pc:picChg>
      </pc:sldChg>
      <pc:sldChg chg="addSp modSp new">
        <pc:chgData name="Kussendrager, C.F. (Corry)" userId="03be53de-16c0-4815-80ff-1131c3999673" providerId="ADAL" clId="{3D352F3B-E26D-4726-B8F6-9D6BFE389FBD}" dt="2021-09-21T11:47:40.788" v="38" actId="1076"/>
        <pc:sldMkLst>
          <pc:docMk/>
          <pc:sldMk cId="2478373695" sldId="301"/>
        </pc:sldMkLst>
        <pc:picChg chg="add mod">
          <ac:chgData name="Kussendrager, C.F. (Corry)" userId="03be53de-16c0-4815-80ff-1131c3999673" providerId="ADAL" clId="{3D352F3B-E26D-4726-B8F6-9D6BFE389FBD}" dt="2021-09-21T11:47:40.788" v="38" actId="1076"/>
          <ac:picMkLst>
            <pc:docMk/>
            <pc:sldMk cId="2478373695" sldId="301"/>
            <ac:picMk id="4" creationId="{403CEE26-B9AB-4F23-993C-25220A545822}"/>
          </ac:picMkLst>
        </pc:picChg>
      </pc:sldChg>
      <pc:sldChg chg="addSp delSp modSp new mod ord">
        <pc:chgData name="Kussendrager, C.F. (Corry)" userId="03be53de-16c0-4815-80ff-1131c3999673" providerId="ADAL" clId="{3D352F3B-E26D-4726-B8F6-9D6BFE389FBD}" dt="2021-09-21T11:52:08.624" v="59" actId="1076"/>
        <pc:sldMkLst>
          <pc:docMk/>
          <pc:sldMk cId="298754825" sldId="302"/>
        </pc:sldMkLst>
        <pc:spChg chg="del">
          <ac:chgData name="Kussendrager, C.F. (Corry)" userId="03be53de-16c0-4815-80ff-1131c3999673" providerId="ADAL" clId="{3D352F3B-E26D-4726-B8F6-9D6BFE389FBD}" dt="2021-09-21T11:52:00.984" v="56"/>
          <ac:spMkLst>
            <pc:docMk/>
            <pc:sldMk cId="298754825" sldId="302"/>
            <ac:spMk id="3" creationId="{F9F323A5-AC88-427E-A5DB-7BA80246A6CD}"/>
          </ac:spMkLst>
        </pc:spChg>
        <pc:picChg chg="add mod">
          <ac:chgData name="Kussendrager, C.F. (Corry)" userId="03be53de-16c0-4815-80ff-1131c3999673" providerId="ADAL" clId="{3D352F3B-E26D-4726-B8F6-9D6BFE389FBD}" dt="2021-09-21T11:52:08.624" v="59" actId="1076"/>
          <ac:picMkLst>
            <pc:docMk/>
            <pc:sldMk cId="298754825" sldId="302"/>
            <ac:picMk id="4" creationId="{CDE2BBD1-CEC5-4ED6-AD43-625BA11142F5}"/>
          </ac:picMkLst>
        </pc:picChg>
        <pc:picChg chg="add mod">
          <ac:chgData name="Kussendrager, C.F. (Corry)" userId="03be53de-16c0-4815-80ff-1131c3999673" providerId="ADAL" clId="{3D352F3B-E26D-4726-B8F6-9D6BFE389FBD}" dt="2021-09-21T11:52:05.427" v="58" actId="14100"/>
          <ac:picMkLst>
            <pc:docMk/>
            <pc:sldMk cId="298754825" sldId="302"/>
            <ac:picMk id="5" creationId="{C6677E6F-027D-4071-8C67-88366AF9A560}"/>
          </ac:picMkLst>
        </pc:picChg>
      </pc:sldChg>
      <pc:sldChg chg="delSp modSp add mod">
        <pc:chgData name="Kussendrager, C.F. (Corry)" userId="03be53de-16c0-4815-80ff-1131c3999673" providerId="ADAL" clId="{3D352F3B-E26D-4726-B8F6-9D6BFE389FBD}" dt="2021-09-21T12:15:26.972" v="280" actId="1076"/>
        <pc:sldMkLst>
          <pc:docMk/>
          <pc:sldMk cId="1204595198" sldId="414"/>
        </pc:sldMkLst>
        <pc:spChg chg="mod">
          <ac:chgData name="Kussendrager, C.F. (Corry)" userId="03be53de-16c0-4815-80ff-1131c3999673" providerId="ADAL" clId="{3D352F3B-E26D-4726-B8F6-9D6BFE389FBD}" dt="2021-09-21T12:01:39.399" v="198" actId="20577"/>
          <ac:spMkLst>
            <pc:docMk/>
            <pc:sldMk cId="1204595198" sldId="414"/>
            <ac:spMk id="4" creationId="{00000000-0000-0000-0000-000000000000}"/>
          </ac:spMkLst>
        </pc:spChg>
        <pc:spChg chg="mod">
          <ac:chgData name="Kussendrager, C.F. (Corry)" userId="03be53de-16c0-4815-80ff-1131c3999673" providerId="ADAL" clId="{3D352F3B-E26D-4726-B8F6-9D6BFE389FBD}" dt="2021-09-21T12:15:21.494" v="279" actId="14100"/>
          <ac:spMkLst>
            <pc:docMk/>
            <pc:sldMk cId="1204595198" sldId="414"/>
            <ac:spMk id="5" creationId="{00000000-0000-0000-0000-000000000000}"/>
          </ac:spMkLst>
        </pc:spChg>
        <pc:picChg chg="del">
          <ac:chgData name="Kussendrager, C.F. (Corry)" userId="03be53de-16c0-4815-80ff-1131c3999673" providerId="ADAL" clId="{3D352F3B-E26D-4726-B8F6-9D6BFE389FBD}" dt="2021-09-21T12:01:34.518" v="186" actId="478"/>
          <ac:picMkLst>
            <pc:docMk/>
            <pc:sldMk cId="1204595198" sldId="414"/>
            <ac:picMk id="2" creationId="{00000000-0000-0000-0000-000000000000}"/>
          </ac:picMkLst>
        </pc:picChg>
        <pc:picChg chg="mod">
          <ac:chgData name="Kussendrager, C.F. (Corry)" userId="03be53de-16c0-4815-80ff-1131c3999673" providerId="ADAL" clId="{3D352F3B-E26D-4726-B8F6-9D6BFE389FBD}" dt="2021-09-21T12:15:26.972" v="280" actId="1076"/>
          <ac:picMkLst>
            <pc:docMk/>
            <pc:sldMk cId="1204595198" sldId="414"/>
            <ac:picMk id="6" creationId="{00000000-0000-0000-0000-000000000000}"/>
          </ac:picMkLst>
        </pc:picChg>
      </pc:sldChg>
      <pc:sldChg chg="delSp modSp add mod">
        <pc:chgData name="Kussendrager, C.F. (Corry)" userId="03be53de-16c0-4815-80ff-1131c3999673" providerId="ADAL" clId="{3D352F3B-E26D-4726-B8F6-9D6BFE389FBD}" dt="2021-09-21T12:02:57.764" v="216" actId="20577"/>
        <pc:sldMkLst>
          <pc:docMk/>
          <pc:sldMk cId="1375267145" sldId="416"/>
        </pc:sldMkLst>
        <pc:spChg chg="mod">
          <ac:chgData name="Kussendrager, C.F. (Corry)" userId="03be53de-16c0-4815-80ff-1131c3999673" providerId="ADAL" clId="{3D352F3B-E26D-4726-B8F6-9D6BFE389FBD}" dt="2021-09-21T12:02:57.764" v="216" actId="20577"/>
          <ac:spMkLst>
            <pc:docMk/>
            <pc:sldMk cId="1375267145" sldId="416"/>
            <ac:spMk id="4" creationId="{00000000-0000-0000-0000-000000000000}"/>
          </ac:spMkLst>
        </pc:spChg>
        <pc:picChg chg="del">
          <ac:chgData name="Kussendrager, C.F. (Corry)" userId="03be53de-16c0-4815-80ff-1131c3999673" providerId="ADAL" clId="{3D352F3B-E26D-4726-B8F6-9D6BFE389FBD}" dt="2021-09-21T12:02:48.344" v="204" actId="478"/>
          <ac:picMkLst>
            <pc:docMk/>
            <pc:sldMk cId="1375267145" sldId="416"/>
            <ac:picMk id="2" creationId="{00000000-0000-0000-0000-000000000000}"/>
          </ac:picMkLst>
        </pc:picChg>
      </pc:sldChg>
      <pc:sldChg chg="delSp modSp add mod ord">
        <pc:chgData name="Kussendrager, C.F. (Corry)" userId="03be53de-16c0-4815-80ff-1131c3999673" providerId="ADAL" clId="{3D352F3B-E26D-4726-B8F6-9D6BFE389FBD}" dt="2021-09-21T12:04:08.685" v="224"/>
        <pc:sldMkLst>
          <pc:docMk/>
          <pc:sldMk cId="2397292214" sldId="420"/>
        </pc:sldMkLst>
        <pc:spChg chg="mod">
          <ac:chgData name="Kussendrager, C.F. (Corry)" userId="03be53de-16c0-4815-80ff-1131c3999673" providerId="ADAL" clId="{3D352F3B-E26D-4726-B8F6-9D6BFE389FBD}" dt="2021-09-21T12:03:52.184" v="221" actId="207"/>
          <ac:spMkLst>
            <pc:docMk/>
            <pc:sldMk cId="2397292214" sldId="420"/>
            <ac:spMk id="3" creationId="{00000000-0000-0000-0000-000000000000}"/>
          </ac:spMkLst>
        </pc:spChg>
        <pc:spChg chg="mod">
          <ac:chgData name="Kussendrager, C.F. (Corry)" userId="03be53de-16c0-4815-80ff-1131c3999673" providerId="ADAL" clId="{3D352F3B-E26D-4726-B8F6-9D6BFE389FBD}" dt="2021-09-21T12:04:01.475" v="222" actId="20577"/>
          <ac:spMkLst>
            <pc:docMk/>
            <pc:sldMk cId="2397292214" sldId="420"/>
            <ac:spMk id="4" creationId="{00000000-0000-0000-0000-000000000000}"/>
          </ac:spMkLst>
        </pc:spChg>
        <pc:picChg chg="del">
          <ac:chgData name="Kussendrager, C.F. (Corry)" userId="03be53de-16c0-4815-80ff-1131c3999673" providerId="ADAL" clId="{3D352F3B-E26D-4726-B8F6-9D6BFE389FBD}" dt="2021-09-21T12:03:42.947" v="220" actId="478"/>
          <ac:picMkLst>
            <pc:docMk/>
            <pc:sldMk cId="2397292214" sldId="420"/>
            <ac:picMk id="2" creationId="{00000000-0000-0000-0000-000000000000}"/>
          </ac:picMkLst>
        </pc:picChg>
      </pc:sldChg>
      <pc:sldChg chg="delSp modSp add mod ord">
        <pc:chgData name="Kussendrager, C.F. (Corry)" userId="03be53de-16c0-4815-80ff-1131c3999673" providerId="ADAL" clId="{3D352F3B-E26D-4726-B8F6-9D6BFE389FBD}" dt="2021-09-21T12:15:50.452" v="301" actId="14100"/>
        <pc:sldMkLst>
          <pc:docMk/>
          <pc:sldMk cId="1507940678" sldId="436"/>
        </pc:sldMkLst>
        <pc:spChg chg="mod">
          <ac:chgData name="Kussendrager, C.F. (Corry)" userId="03be53de-16c0-4815-80ff-1131c3999673" providerId="ADAL" clId="{3D352F3B-E26D-4726-B8F6-9D6BFE389FBD}" dt="2021-09-21T12:11:05.659" v="229" actId="20577"/>
          <ac:spMkLst>
            <pc:docMk/>
            <pc:sldMk cId="1507940678" sldId="436"/>
            <ac:spMk id="4" creationId="{00000000-0000-0000-0000-000000000000}"/>
          </ac:spMkLst>
        </pc:spChg>
        <pc:spChg chg="mod">
          <ac:chgData name="Kussendrager, C.F. (Corry)" userId="03be53de-16c0-4815-80ff-1131c3999673" providerId="ADAL" clId="{3D352F3B-E26D-4726-B8F6-9D6BFE389FBD}" dt="2021-09-21T12:15:50.452" v="301" actId="14100"/>
          <ac:spMkLst>
            <pc:docMk/>
            <pc:sldMk cId="1507940678" sldId="436"/>
            <ac:spMk id="5" creationId="{00000000-0000-0000-0000-000000000000}"/>
          </ac:spMkLst>
        </pc:spChg>
        <pc:picChg chg="del">
          <ac:chgData name="Kussendrager, C.F. (Corry)" userId="03be53de-16c0-4815-80ff-1131c3999673" providerId="ADAL" clId="{3D352F3B-E26D-4726-B8F6-9D6BFE389FBD}" dt="2021-09-21T12:11:01.390" v="228" actId="478"/>
          <ac:picMkLst>
            <pc:docMk/>
            <pc:sldMk cId="1507940678" sldId="436"/>
            <ac:picMk id="2" creationId="{00000000-0000-0000-0000-000000000000}"/>
          </ac:picMkLst>
        </pc:picChg>
      </pc:sldChg>
      <pc:sldChg chg="delSp modSp add mod ord">
        <pc:chgData name="Kussendrager, C.F. (Corry)" userId="03be53de-16c0-4815-80ff-1131c3999673" providerId="ADAL" clId="{3D352F3B-E26D-4726-B8F6-9D6BFE389FBD}" dt="2021-09-21T12:14:32.586" v="264" actId="1076"/>
        <pc:sldMkLst>
          <pc:docMk/>
          <pc:sldMk cId="4255448864" sldId="437"/>
        </pc:sldMkLst>
        <pc:spChg chg="del mod">
          <ac:chgData name="Kussendrager, C.F. (Corry)" userId="03be53de-16c0-4815-80ff-1131c3999673" providerId="ADAL" clId="{3D352F3B-E26D-4726-B8F6-9D6BFE389FBD}" dt="2021-09-21T12:13:50.368" v="249" actId="478"/>
          <ac:spMkLst>
            <pc:docMk/>
            <pc:sldMk cId="4255448864" sldId="437"/>
            <ac:spMk id="4" creationId="{00000000-0000-0000-0000-000000000000}"/>
          </ac:spMkLst>
        </pc:spChg>
        <pc:picChg chg="del">
          <ac:chgData name="Kussendrager, C.F. (Corry)" userId="03be53de-16c0-4815-80ff-1131c3999673" providerId="ADAL" clId="{3D352F3B-E26D-4726-B8F6-9D6BFE389FBD}" dt="2021-09-21T12:13:52.037" v="250" actId="478"/>
          <ac:picMkLst>
            <pc:docMk/>
            <pc:sldMk cId="4255448864" sldId="437"/>
            <ac:picMk id="2" creationId="{00000000-0000-0000-0000-000000000000}"/>
          </ac:picMkLst>
        </pc:picChg>
        <pc:picChg chg="mod">
          <ac:chgData name="Kussendrager, C.F. (Corry)" userId="03be53de-16c0-4815-80ff-1131c3999673" providerId="ADAL" clId="{3D352F3B-E26D-4726-B8F6-9D6BFE389FBD}" dt="2021-09-21T12:14:32.586" v="264" actId="1076"/>
          <ac:picMkLst>
            <pc:docMk/>
            <pc:sldMk cId="4255448864" sldId="437"/>
            <ac:picMk id="6" creationId="{00000000-0000-0000-0000-000000000000}"/>
          </ac:picMkLst>
        </pc:picChg>
        <pc:picChg chg="mod">
          <ac:chgData name="Kussendrager, C.F. (Corry)" userId="03be53de-16c0-4815-80ff-1131c3999673" providerId="ADAL" clId="{3D352F3B-E26D-4726-B8F6-9D6BFE389FBD}" dt="2021-09-21T12:14:30.209" v="263" actId="1076"/>
          <ac:picMkLst>
            <pc:docMk/>
            <pc:sldMk cId="4255448864" sldId="437"/>
            <ac:picMk id="3074" creationId="{00000000-0000-0000-0000-000000000000}"/>
          </ac:picMkLst>
        </pc:picChg>
      </pc:sldChg>
      <pc:sldChg chg="delSp modSp add mod ord">
        <pc:chgData name="Kussendrager, C.F. (Corry)" userId="03be53de-16c0-4815-80ff-1131c3999673" providerId="ADAL" clId="{3D352F3B-E26D-4726-B8F6-9D6BFE389FBD}" dt="2021-09-21T12:14:27.083" v="262" actId="1076"/>
        <pc:sldMkLst>
          <pc:docMk/>
          <pc:sldMk cId="247824569" sldId="441"/>
        </pc:sldMkLst>
        <pc:spChg chg="del">
          <ac:chgData name="Kussendrager, C.F. (Corry)" userId="03be53de-16c0-4815-80ff-1131c3999673" providerId="ADAL" clId="{3D352F3B-E26D-4726-B8F6-9D6BFE389FBD}" dt="2021-09-21T12:13:42.249" v="247" actId="478"/>
          <ac:spMkLst>
            <pc:docMk/>
            <pc:sldMk cId="247824569" sldId="441"/>
            <ac:spMk id="4" creationId="{00000000-0000-0000-0000-000000000000}"/>
          </ac:spMkLst>
        </pc:spChg>
        <pc:picChg chg="del">
          <ac:chgData name="Kussendrager, C.F. (Corry)" userId="03be53de-16c0-4815-80ff-1131c3999673" providerId="ADAL" clId="{3D352F3B-E26D-4726-B8F6-9D6BFE389FBD}" dt="2021-09-21T12:13:55.751" v="251" actId="478"/>
          <ac:picMkLst>
            <pc:docMk/>
            <pc:sldMk cId="247824569" sldId="441"/>
            <ac:picMk id="2" creationId="{00000000-0000-0000-0000-000000000000}"/>
          </ac:picMkLst>
        </pc:picChg>
        <pc:picChg chg="mod">
          <ac:chgData name="Kussendrager, C.F. (Corry)" userId="03be53de-16c0-4815-80ff-1131c3999673" providerId="ADAL" clId="{3D352F3B-E26D-4726-B8F6-9D6BFE389FBD}" dt="2021-09-21T12:14:24.862" v="261" actId="1076"/>
          <ac:picMkLst>
            <pc:docMk/>
            <pc:sldMk cId="247824569" sldId="441"/>
            <ac:picMk id="6" creationId="{00000000-0000-0000-0000-000000000000}"/>
          </ac:picMkLst>
        </pc:picChg>
        <pc:picChg chg="mod">
          <ac:chgData name="Kussendrager, C.F. (Corry)" userId="03be53de-16c0-4815-80ff-1131c3999673" providerId="ADAL" clId="{3D352F3B-E26D-4726-B8F6-9D6BFE389FBD}" dt="2021-09-21T12:14:27.083" v="262" actId="1076"/>
          <ac:picMkLst>
            <pc:docMk/>
            <pc:sldMk cId="247824569" sldId="441"/>
            <ac:picMk id="7" creationId="{00000000-0000-0000-0000-000000000000}"/>
          </ac:picMkLst>
        </pc:picChg>
      </pc:sldChg>
      <pc:sldChg chg="delSp modSp add mod ord">
        <pc:chgData name="Kussendrager, C.F. (Corry)" userId="03be53de-16c0-4815-80ff-1131c3999673" providerId="ADAL" clId="{3D352F3B-E26D-4726-B8F6-9D6BFE389FBD}" dt="2021-09-21T12:15:11.373" v="278" actId="27636"/>
        <pc:sldMkLst>
          <pc:docMk/>
          <pc:sldMk cId="3339712501" sldId="444"/>
        </pc:sldMkLst>
        <pc:spChg chg="del">
          <ac:chgData name="Kussendrager, C.F. (Corry)" userId="03be53de-16c0-4815-80ff-1131c3999673" providerId="ADAL" clId="{3D352F3B-E26D-4726-B8F6-9D6BFE389FBD}" dt="2021-09-21T12:14:11.293" v="256" actId="478"/>
          <ac:spMkLst>
            <pc:docMk/>
            <pc:sldMk cId="3339712501" sldId="444"/>
            <ac:spMk id="3" creationId="{00000000-0000-0000-0000-000000000000}"/>
          </ac:spMkLst>
        </pc:spChg>
        <pc:spChg chg="del">
          <ac:chgData name="Kussendrager, C.F. (Corry)" userId="03be53de-16c0-4815-80ff-1131c3999673" providerId="ADAL" clId="{3D352F3B-E26D-4726-B8F6-9D6BFE389FBD}" dt="2021-09-21T12:13:38.049" v="246" actId="478"/>
          <ac:spMkLst>
            <pc:docMk/>
            <pc:sldMk cId="3339712501" sldId="444"/>
            <ac:spMk id="4" creationId="{00000000-0000-0000-0000-000000000000}"/>
          </ac:spMkLst>
        </pc:spChg>
        <pc:spChg chg="mod">
          <ac:chgData name="Kussendrager, C.F. (Corry)" userId="03be53de-16c0-4815-80ff-1131c3999673" providerId="ADAL" clId="{3D352F3B-E26D-4726-B8F6-9D6BFE389FBD}" dt="2021-09-21T12:15:11.373" v="278" actId="27636"/>
          <ac:spMkLst>
            <pc:docMk/>
            <pc:sldMk cId="3339712501" sldId="444"/>
            <ac:spMk id="5" creationId="{00000000-0000-0000-0000-000000000000}"/>
          </ac:spMkLst>
        </pc:spChg>
        <pc:spChg chg="del mod">
          <ac:chgData name="Kussendrager, C.F. (Corry)" userId="03be53de-16c0-4815-80ff-1131c3999673" providerId="ADAL" clId="{3D352F3B-E26D-4726-B8F6-9D6BFE389FBD}" dt="2021-09-21T12:14:15.712" v="258" actId="478"/>
          <ac:spMkLst>
            <pc:docMk/>
            <pc:sldMk cId="3339712501" sldId="444"/>
            <ac:spMk id="8" creationId="{00000000-0000-0000-0000-000000000000}"/>
          </ac:spMkLst>
        </pc:spChg>
        <pc:picChg chg="del">
          <ac:chgData name="Kussendrager, C.F. (Corry)" userId="03be53de-16c0-4815-80ff-1131c3999673" providerId="ADAL" clId="{3D352F3B-E26D-4726-B8F6-9D6BFE389FBD}" dt="2021-09-21T12:13:58.797" v="252" actId="478"/>
          <ac:picMkLst>
            <pc:docMk/>
            <pc:sldMk cId="3339712501" sldId="444"/>
            <ac:picMk id="2" creationId="{00000000-0000-0000-0000-000000000000}"/>
          </ac:picMkLst>
        </pc:picChg>
        <pc:picChg chg="mod">
          <ac:chgData name="Kussendrager, C.F. (Corry)" userId="03be53de-16c0-4815-80ff-1131c3999673" providerId="ADAL" clId="{3D352F3B-E26D-4726-B8F6-9D6BFE389FBD}" dt="2021-09-21T12:14:09.755" v="255" actId="1076"/>
          <ac:picMkLst>
            <pc:docMk/>
            <pc:sldMk cId="3339712501" sldId="444"/>
            <ac:picMk id="6" creationId="{00000000-0000-0000-0000-000000000000}"/>
          </ac:picMkLst>
        </pc:picChg>
        <pc:picChg chg="mod">
          <ac:chgData name="Kussendrager, C.F. (Corry)" userId="03be53de-16c0-4815-80ff-1131c3999673" providerId="ADAL" clId="{3D352F3B-E26D-4726-B8F6-9D6BFE389FBD}" dt="2021-09-21T12:14:20.398" v="260" actId="14100"/>
          <ac:picMkLst>
            <pc:docMk/>
            <pc:sldMk cId="3339712501" sldId="444"/>
            <ac:picMk id="7" creationId="{00000000-0000-0000-0000-000000000000}"/>
          </ac:picMkLst>
        </pc:picChg>
      </pc:sldChg>
      <pc:sldChg chg="delSp modSp add mod">
        <pc:chgData name="Kussendrager, C.F. (Corry)" userId="03be53de-16c0-4815-80ff-1131c3999673" providerId="ADAL" clId="{3D352F3B-E26D-4726-B8F6-9D6BFE389FBD}" dt="2021-09-21T12:15:01.840" v="266" actId="14100"/>
        <pc:sldMkLst>
          <pc:docMk/>
          <pc:sldMk cId="3421234440" sldId="451"/>
        </pc:sldMkLst>
        <pc:spChg chg="del">
          <ac:chgData name="Kussendrager, C.F. (Corry)" userId="03be53de-16c0-4815-80ff-1131c3999673" providerId="ADAL" clId="{3D352F3B-E26D-4726-B8F6-9D6BFE389FBD}" dt="2021-09-21T12:13:11.305" v="242" actId="478"/>
          <ac:spMkLst>
            <pc:docMk/>
            <pc:sldMk cId="3421234440" sldId="451"/>
            <ac:spMk id="4" creationId="{00000000-0000-0000-0000-000000000000}"/>
          </ac:spMkLst>
        </pc:spChg>
        <pc:spChg chg="mod">
          <ac:chgData name="Kussendrager, C.F. (Corry)" userId="03be53de-16c0-4815-80ff-1131c3999673" providerId="ADAL" clId="{3D352F3B-E26D-4726-B8F6-9D6BFE389FBD}" dt="2021-09-21T12:15:01.840" v="266" actId="14100"/>
          <ac:spMkLst>
            <pc:docMk/>
            <pc:sldMk cId="3421234440" sldId="451"/>
            <ac:spMk id="5" creationId="{00000000-0000-0000-0000-000000000000}"/>
          </ac:spMkLst>
        </pc:spChg>
        <pc:picChg chg="del mod">
          <ac:chgData name="Kussendrager, C.F. (Corry)" userId="03be53de-16c0-4815-80ff-1131c3999673" providerId="ADAL" clId="{3D352F3B-E26D-4726-B8F6-9D6BFE389FBD}" dt="2021-09-21T12:14:02.929" v="253" actId="478"/>
          <ac:picMkLst>
            <pc:docMk/>
            <pc:sldMk cId="3421234440" sldId="451"/>
            <ac:picMk id="2" creationId="{00000000-0000-0000-0000-000000000000}"/>
          </ac:picMkLst>
        </pc:picChg>
      </pc:sldChg>
      <pc:sldChg chg="addSp delSp modSp add mod ord">
        <pc:chgData name="Kussendrager, C.F. (Corry)" userId="03be53de-16c0-4815-80ff-1131c3999673" providerId="ADAL" clId="{3D352F3B-E26D-4726-B8F6-9D6BFE389FBD}" dt="2021-09-21T11:59:30.318" v="159" actId="1076"/>
        <pc:sldMkLst>
          <pc:docMk/>
          <pc:sldMk cId="1968259850" sldId="561"/>
        </pc:sldMkLst>
        <pc:spChg chg="mod">
          <ac:chgData name="Kussendrager, C.F. (Corry)" userId="03be53de-16c0-4815-80ff-1131c3999673" providerId="ADAL" clId="{3D352F3B-E26D-4726-B8F6-9D6BFE389FBD}" dt="2021-09-21T11:56:22.190" v="92" actId="20577"/>
          <ac:spMkLst>
            <pc:docMk/>
            <pc:sldMk cId="1968259850" sldId="561"/>
            <ac:spMk id="4" creationId="{00000000-0000-0000-0000-000000000000}"/>
          </ac:spMkLst>
        </pc:spChg>
        <pc:spChg chg="add mod">
          <ac:chgData name="Kussendrager, C.F. (Corry)" userId="03be53de-16c0-4815-80ff-1131c3999673" providerId="ADAL" clId="{3D352F3B-E26D-4726-B8F6-9D6BFE389FBD}" dt="2021-09-21T11:59:30.318" v="159" actId="1076"/>
          <ac:spMkLst>
            <pc:docMk/>
            <pc:sldMk cId="1968259850" sldId="561"/>
            <ac:spMk id="6" creationId="{DCE42C85-7587-46A5-9EF8-0745A60308D1}"/>
          </ac:spMkLst>
        </pc:spChg>
        <pc:picChg chg="del">
          <ac:chgData name="Kussendrager, C.F. (Corry)" userId="03be53de-16c0-4815-80ff-1131c3999673" providerId="ADAL" clId="{3D352F3B-E26D-4726-B8F6-9D6BFE389FBD}" dt="2021-09-21T11:56:12.838" v="80" actId="478"/>
          <ac:picMkLst>
            <pc:docMk/>
            <pc:sldMk cId="1968259850" sldId="561"/>
            <ac:picMk id="2" creationId="{00000000-0000-0000-0000-000000000000}"/>
          </ac:picMkLst>
        </pc:picChg>
      </pc:sldChg>
      <pc:sldChg chg="delSp modSp add mod ord">
        <pc:chgData name="Kussendrager, C.F. (Corry)" userId="03be53de-16c0-4815-80ff-1131c3999673" providerId="ADAL" clId="{3D352F3B-E26D-4726-B8F6-9D6BFE389FBD}" dt="2021-09-21T11:57:54.113" v="115"/>
        <pc:sldMkLst>
          <pc:docMk/>
          <pc:sldMk cId="3722442414" sldId="569"/>
        </pc:sldMkLst>
        <pc:spChg chg="del mod">
          <ac:chgData name="Kussendrager, C.F. (Corry)" userId="03be53de-16c0-4815-80ff-1131c3999673" providerId="ADAL" clId="{3D352F3B-E26D-4726-B8F6-9D6BFE389FBD}" dt="2021-09-21T11:57:42.166" v="110" actId="478"/>
          <ac:spMkLst>
            <pc:docMk/>
            <pc:sldMk cId="3722442414" sldId="569"/>
            <ac:spMk id="4" creationId="{00000000-0000-0000-0000-000000000000}"/>
          </ac:spMkLst>
        </pc:spChg>
        <pc:picChg chg="del mod">
          <ac:chgData name="Kussendrager, C.F. (Corry)" userId="03be53de-16c0-4815-80ff-1131c3999673" providerId="ADAL" clId="{3D352F3B-E26D-4726-B8F6-9D6BFE389FBD}" dt="2021-09-21T11:57:34.465" v="97" actId="478"/>
          <ac:picMkLst>
            <pc:docMk/>
            <pc:sldMk cId="3722442414" sldId="569"/>
            <ac:picMk id="2" creationId="{00000000-0000-0000-0000-000000000000}"/>
          </ac:picMkLst>
        </pc:picChg>
        <pc:picChg chg="mod">
          <ac:chgData name="Kussendrager, C.F. (Corry)" userId="03be53de-16c0-4815-80ff-1131c3999673" providerId="ADAL" clId="{3D352F3B-E26D-4726-B8F6-9D6BFE389FBD}" dt="2021-09-21T11:57:49.760" v="113" actId="14100"/>
          <ac:picMkLst>
            <pc:docMk/>
            <pc:sldMk cId="3722442414" sldId="569"/>
            <ac:picMk id="2050" creationId="{00000000-0000-0000-0000-000000000000}"/>
          </ac:picMkLst>
        </pc:picChg>
        <pc:picChg chg="mod">
          <ac:chgData name="Kussendrager, C.F. (Corry)" userId="03be53de-16c0-4815-80ff-1131c3999673" providerId="ADAL" clId="{3D352F3B-E26D-4726-B8F6-9D6BFE389FBD}" dt="2021-09-21T11:57:44.389" v="111" actId="1076"/>
          <ac:picMkLst>
            <pc:docMk/>
            <pc:sldMk cId="3722442414" sldId="569"/>
            <ac:picMk id="2052" creationId="{00000000-0000-0000-0000-000000000000}"/>
          </ac:picMkLst>
        </pc:picChg>
      </pc:sldChg>
      <pc:sldChg chg="delSp modSp add mod">
        <pc:chgData name="Kussendrager, C.F. (Corry)" userId="03be53de-16c0-4815-80ff-1131c3999673" providerId="ADAL" clId="{3D352F3B-E26D-4726-B8F6-9D6BFE389FBD}" dt="2021-09-21T11:51:07.878" v="51" actId="207"/>
        <pc:sldMkLst>
          <pc:docMk/>
          <pc:sldMk cId="2888924285" sldId="684"/>
        </pc:sldMkLst>
        <pc:spChg chg="mod">
          <ac:chgData name="Kussendrager, C.F. (Corry)" userId="03be53de-16c0-4815-80ff-1131c3999673" providerId="ADAL" clId="{3D352F3B-E26D-4726-B8F6-9D6BFE389FBD}" dt="2021-09-21T11:51:07.878" v="51" actId="207"/>
          <ac:spMkLst>
            <pc:docMk/>
            <pc:sldMk cId="2888924285" sldId="684"/>
            <ac:spMk id="9" creationId="{00000000-0000-0000-0000-000000000000}"/>
          </ac:spMkLst>
        </pc:spChg>
        <pc:picChg chg="del">
          <ac:chgData name="Kussendrager, C.F. (Corry)" userId="03be53de-16c0-4815-80ff-1131c3999673" providerId="ADAL" clId="{3D352F3B-E26D-4726-B8F6-9D6BFE389FBD}" dt="2021-09-21T11:51:00.491" v="50" actId="478"/>
          <ac:picMkLst>
            <pc:docMk/>
            <pc:sldMk cId="2888924285" sldId="684"/>
            <ac:picMk id="8" creationId="{00000000-0000-0000-0000-000000000000}"/>
          </ac:picMkLst>
        </pc:picChg>
      </pc:sldChg>
      <pc:sldChg chg="addSp delSp modSp new mod">
        <pc:chgData name="Kussendrager, C.F. (Corry)" userId="03be53de-16c0-4815-80ff-1131c3999673" providerId="ADAL" clId="{3D352F3B-E26D-4726-B8F6-9D6BFE389FBD}" dt="2021-09-21T11:55:01.314" v="75" actId="14100"/>
        <pc:sldMkLst>
          <pc:docMk/>
          <pc:sldMk cId="937611438" sldId="685"/>
        </pc:sldMkLst>
        <pc:spChg chg="del">
          <ac:chgData name="Kussendrager, C.F. (Corry)" userId="03be53de-16c0-4815-80ff-1131c3999673" providerId="ADAL" clId="{3D352F3B-E26D-4726-B8F6-9D6BFE389FBD}" dt="2021-09-21T11:54:39.061" v="68"/>
          <ac:spMkLst>
            <pc:docMk/>
            <pc:sldMk cId="937611438" sldId="685"/>
            <ac:spMk id="3" creationId="{86D60D1D-A31C-427F-A73D-982E954475C8}"/>
          </ac:spMkLst>
        </pc:spChg>
        <pc:picChg chg="add mod">
          <ac:chgData name="Kussendrager, C.F. (Corry)" userId="03be53de-16c0-4815-80ff-1131c3999673" providerId="ADAL" clId="{3D352F3B-E26D-4726-B8F6-9D6BFE389FBD}" dt="2021-09-21T11:54:51.275" v="73" actId="14100"/>
          <ac:picMkLst>
            <pc:docMk/>
            <pc:sldMk cId="937611438" sldId="685"/>
            <ac:picMk id="4" creationId="{02F67F2D-05C1-47EF-B175-31113FCB9244}"/>
          </ac:picMkLst>
        </pc:picChg>
        <pc:picChg chg="add mod">
          <ac:chgData name="Kussendrager, C.F. (Corry)" userId="03be53de-16c0-4815-80ff-1131c3999673" providerId="ADAL" clId="{3D352F3B-E26D-4726-B8F6-9D6BFE389FBD}" dt="2021-09-21T11:55:01.314" v="75" actId="14100"/>
          <ac:picMkLst>
            <pc:docMk/>
            <pc:sldMk cId="937611438" sldId="685"/>
            <ac:picMk id="5" creationId="{1F385D29-9856-4433-824B-591C6F0A32FC}"/>
          </ac:picMkLst>
        </pc:picChg>
      </pc:sldChg>
      <pc:sldChg chg="addSp delSp modSp new mod">
        <pc:chgData name="Kussendrager, C.F. (Corry)" userId="03be53de-16c0-4815-80ff-1131c3999673" providerId="ADAL" clId="{3D352F3B-E26D-4726-B8F6-9D6BFE389FBD}" dt="2021-09-21T11:58:03.668" v="117" actId="1076"/>
        <pc:sldMkLst>
          <pc:docMk/>
          <pc:sldMk cId="957380708" sldId="686"/>
        </pc:sldMkLst>
        <pc:spChg chg="del">
          <ac:chgData name="Kussendrager, C.F. (Corry)" userId="03be53de-16c0-4815-80ff-1131c3999673" providerId="ADAL" clId="{3D352F3B-E26D-4726-B8F6-9D6BFE389FBD}" dt="2021-09-21T11:55:35.921" v="76"/>
          <ac:spMkLst>
            <pc:docMk/>
            <pc:sldMk cId="957380708" sldId="686"/>
            <ac:spMk id="3" creationId="{055B4467-7560-476D-8F44-77E46CF57454}"/>
          </ac:spMkLst>
        </pc:spChg>
        <pc:picChg chg="add mod">
          <ac:chgData name="Kussendrager, C.F. (Corry)" userId="03be53de-16c0-4815-80ff-1131c3999673" providerId="ADAL" clId="{3D352F3B-E26D-4726-B8F6-9D6BFE389FBD}" dt="2021-09-21T11:58:03.668" v="117" actId="1076"/>
          <ac:picMkLst>
            <pc:docMk/>
            <pc:sldMk cId="957380708" sldId="686"/>
            <ac:picMk id="4" creationId="{8A019F7C-A872-45E8-8108-652FBC0DD877}"/>
          </ac:picMkLst>
        </pc:picChg>
      </pc:sldChg>
      <pc:sldChg chg="new del ord">
        <pc:chgData name="Kussendrager, C.F. (Corry)" userId="03be53de-16c0-4815-80ff-1131c3999673" providerId="ADAL" clId="{3D352F3B-E26D-4726-B8F6-9D6BFE389FBD}" dt="2021-09-21T12:14:56.889" v="265" actId="47"/>
        <pc:sldMkLst>
          <pc:docMk/>
          <pc:sldMk cId="3614703673" sldId="687"/>
        </pc:sldMkLst>
      </pc:sldChg>
      <pc:sldChg chg="delSp modSp add mod">
        <pc:chgData name="Kussendrager, C.F. (Corry)" userId="03be53de-16c0-4815-80ff-1131c3999673" providerId="ADAL" clId="{3D352F3B-E26D-4726-B8F6-9D6BFE389FBD}" dt="2021-09-21T12:01:01.536" v="182" actId="20577"/>
        <pc:sldMkLst>
          <pc:docMk/>
          <pc:sldMk cId="2337371001" sldId="688"/>
        </pc:sldMkLst>
        <pc:spChg chg="mod">
          <ac:chgData name="Kussendrager, C.F. (Corry)" userId="03be53de-16c0-4815-80ff-1131c3999673" providerId="ADAL" clId="{3D352F3B-E26D-4726-B8F6-9D6BFE389FBD}" dt="2021-09-21T12:01:01.536" v="182" actId="20577"/>
          <ac:spMkLst>
            <pc:docMk/>
            <pc:sldMk cId="2337371001" sldId="688"/>
            <ac:spMk id="9" creationId="{00000000-0000-0000-0000-000000000000}"/>
          </ac:spMkLst>
        </pc:spChg>
        <pc:spChg chg="mod">
          <ac:chgData name="Kussendrager, C.F. (Corry)" userId="03be53de-16c0-4815-80ff-1131c3999673" providerId="ADAL" clId="{3D352F3B-E26D-4726-B8F6-9D6BFE389FBD}" dt="2021-09-21T12:00:43.220" v="173" actId="20577"/>
          <ac:spMkLst>
            <pc:docMk/>
            <pc:sldMk cId="2337371001" sldId="688"/>
            <ac:spMk id="14" creationId="{00000000-0000-0000-0000-000000000000}"/>
          </ac:spMkLst>
        </pc:spChg>
        <pc:picChg chg="del">
          <ac:chgData name="Kussendrager, C.F. (Corry)" userId="03be53de-16c0-4815-80ff-1131c3999673" providerId="ADAL" clId="{3D352F3B-E26D-4726-B8F6-9D6BFE389FBD}" dt="2021-09-21T12:00:38.447" v="161" actId="478"/>
          <ac:picMkLst>
            <pc:docMk/>
            <pc:sldMk cId="2337371001" sldId="688"/>
            <ac:picMk id="8" creationId="{00000000-0000-0000-0000-000000000000}"/>
          </ac:picMkLst>
        </pc:picChg>
      </pc:sldChg>
      <pc:sldChg chg="addSp delSp modSp new mod">
        <pc:chgData name="Kussendrager, C.F. (Corry)" userId="03be53de-16c0-4815-80ff-1131c3999673" providerId="ADAL" clId="{3D352F3B-E26D-4726-B8F6-9D6BFE389FBD}" dt="2021-09-28T08:11:25.166" v="322"/>
        <pc:sldMkLst>
          <pc:docMk/>
          <pc:sldMk cId="396344009" sldId="689"/>
        </pc:sldMkLst>
        <pc:spChg chg="del">
          <ac:chgData name="Kussendrager, C.F. (Corry)" userId="03be53de-16c0-4815-80ff-1131c3999673" providerId="ADAL" clId="{3D352F3B-E26D-4726-B8F6-9D6BFE389FBD}" dt="2021-09-28T08:11:22.803" v="321" actId="478"/>
          <ac:spMkLst>
            <pc:docMk/>
            <pc:sldMk cId="396344009" sldId="689"/>
            <ac:spMk id="2" creationId="{0C6582CB-00D2-49C9-A9D2-44542F77BD73}"/>
          </ac:spMkLst>
        </pc:spChg>
        <pc:spChg chg="del">
          <ac:chgData name="Kussendrager, C.F. (Corry)" userId="03be53de-16c0-4815-80ff-1131c3999673" providerId="ADAL" clId="{3D352F3B-E26D-4726-B8F6-9D6BFE389FBD}" dt="2021-09-28T08:11:19.511" v="320" actId="478"/>
          <ac:spMkLst>
            <pc:docMk/>
            <pc:sldMk cId="396344009" sldId="689"/>
            <ac:spMk id="3" creationId="{2C32747D-065B-4511-898F-A9EE48AEDE30}"/>
          </ac:spMkLst>
        </pc:spChg>
        <pc:picChg chg="add mod">
          <ac:chgData name="Kussendrager, C.F. (Corry)" userId="03be53de-16c0-4815-80ff-1131c3999673" providerId="ADAL" clId="{3D352F3B-E26D-4726-B8F6-9D6BFE389FBD}" dt="2021-09-28T08:11:25.166" v="322"/>
          <ac:picMkLst>
            <pc:docMk/>
            <pc:sldMk cId="396344009" sldId="689"/>
            <ac:picMk id="4" creationId="{0FCF5A12-0703-462C-B8CB-BBD1B5298F8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1AEB3-9C6D-4955-BCBC-27197A48F932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6C6B0-4352-493B-BE38-AB412CDE9D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468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793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228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6973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565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8656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1500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922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116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1457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796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989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13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433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720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733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526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309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58BBD49-D932-4B89-A504-E7058BB945FD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C82A6-F344-4B3A-82F1-52172D42F5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95029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2.safelinks.protection.outlook.com/?url=http%3A%2F%2Fwww.noa.nl%2F&amp;data=04%7C01%7Cc.kussendrager%40rocmn.nl%7C5e9f25b95b96435acff008d93254d830%7Cb5c9c18a44f0434b85fb951322bf0eac%7C0%7C0%7C637596162257775299%7CUnknown%7CTWFpbGZsb3d8eyJWIjoiMC4wLjAwMDAiLCJQIjoiV2luMzIiLCJBTiI6Ik1haWwiLCJXVCI6Mn0%3D%7C1000&amp;sdata=RQsACrw9qnKxRKh%2BdeEzh6Mghg%2BkoyvxrO0EOjQS6wY%3D&amp;reserved=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Passie voor natuursteen</a:t>
            </a:r>
            <a:br>
              <a:rPr lang="nl-NL" dirty="0"/>
            </a:br>
            <a:r>
              <a:rPr lang="nl-NL" dirty="0"/>
              <a:t>Passie voor de leerling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Corry Kussendrager, ROC Midden Nederland/BPN</a:t>
            </a:r>
          </a:p>
          <a:p>
            <a:r>
              <a:rPr lang="nl-NL" dirty="0"/>
              <a:t>29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843619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Zagen</a:t>
            </a:r>
          </a:p>
        </p:txBody>
      </p:sp>
      <p:pic>
        <p:nvPicPr>
          <p:cNvPr id="1026" name="Picture 2" descr="Afbeeldingsresultaat voor zaagmachine natuurste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" y="1356411"/>
            <a:ext cx="7605498" cy="494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rkpla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907" y="3001029"/>
            <a:ext cx="5651193" cy="377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0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974402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Variatie in producten</a:t>
            </a:r>
          </a:p>
        </p:txBody>
      </p:sp>
      <p:pic>
        <p:nvPicPr>
          <p:cNvPr id="2052" name="Picture 4" descr="Afbeeldingsresultaat voor trap natuurst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4" y="354934"/>
            <a:ext cx="5334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bacht én techniek">
            <a:extLst>
              <a:ext uri="{FF2B5EF4-FFF2-40B4-BE49-F238E27FC236}">
                <a16:creationId xmlns:a16="http://schemas.microsoft.com/office/drawing/2014/main" id="{22EAF415-38FC-49BE-97E6-2AA21C0F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57" y="3213992"/>
            <a:ext cx="3741719" cy="279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29DD662-20A1-47B9-A1CE-5B307A417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20" y="1066059"/>
            <a:ext cx="6264696" cy="4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2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CF365-3D31-4736-A510-9DFE56C95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52DCBE-5020-4A40-B489-52EC91587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3CEE26-B9AB-4F23-993C-25220A545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0" r="48502"/>
          <a:stretch/>
        </p:blipFill>
        <p:spPr bwMode="auto">
          <a:xfrm>
            <a:off x="1695235" y="590289"/>
            <a:ext cx="8639743" cy="579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73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2E621-2419-4656-8E97-71AC3F0FB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776B1F-7624-4479-9A0F-3B5645E06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8" r="14255"/>
          <a:stretch/>
        </p:blipFill>
        <p:spPr bwMode="auto">
          <a:xfrm>
            <a:off x="5066536" y="1335210"/>
            <a:ext cx="6479353" cy="418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9C389C8-9308-414F-A0AA-B42E64657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0"/>
          <a:stretch/>
        </p:blipFill>
        <p:spPr bwMode="auto">
          <a:xfrm>
            <a:off x="1299370" y="956497"/>
            <a:ext cx="3270179" cy="494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53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B8C7B-0443-4E37-BE25-152B893D4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http://s3.amazonaws.com/solidnature/MGL0170-HDR_W.jpg?mtime=20180413002623">
            <a:extLst>
              <a:ext uri="{FF2B5EF4-FFF2-40B4-BE49-F238E27FC236}">
                <a16:creationId xmlns:a16="http://schemas.microsoft.com/office/drawing/2014/main" id="{96B5BAA4-7A61-4230-877D-2241D07B8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1"/>
          <a:stretch/>
        </p:blipFill>
        <p:spPr bwMode="auto">
          <a:xfrm>
            <a:off x="1785889" y="1335640"/>
            <a:ext cx="8620222" cy="440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534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5E0A9-B2CF-449D-A77B-A7527128E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6" descr="Afbeeldingsresultaat voor aanrechtblad natuursteen">
            <a:extLst>
              <a:ext uri="{FF2B5EF4-FFF2-40B4-BE49-F238E27FC236}">
                <a16:creationId xmlns:a16="http://schemas.microsoft.com/office/drawing/2014/main" id="{450B4422-AE94-4278-BD7B-AEA6719BA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87" y="675671"/>
            <a:ext cx="7675159" cy="575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509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651129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 err="1"/>
              <a:t>Eusebius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8" y="76202"/>
            <a:ext cx="7065297" cy="4701177"/>
          </a:xfrm>
          <a:prstGeom prst="rect">
            <a:avLst/>
          </a:prstGeom>
        </p:spPr>
      </p:pic>
      <p:pic>
        <p:nvPicPr>
          <p:cNvPr id="2050" name="Picture 2" descr="Afbeeldingsresultaat voor eusebius arnh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669" y="2892071"/>
            <a:ext cx="5645123" cy="377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ebouw, plafond, zuilenrij, steen&#10;&#10;Automatisch gegenereerde beschrijving">
            <a:extLst>
              <a:ext uri="{FF2B5EF4-FFF2-40B4-BE49-F238E27FC236}">
                <a16:creationId xmlns:a16="http://schemas.microsoft.com/office/drawing/2014/main" id="{0FCF5A12-0703-462C-B8CB-BBD1B5298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716" y="0"/>
            <a:ext cx="4544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4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50982" y="4777379"/>
            <a:ext cx="9629631" cy="1669139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St. Jan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8" y="196908"/>
            <a:ext cx="4904509" cy="242773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44" y="4167032"/>
            <a:ext cx="4957258" cy="245384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9" t="-5236" r="-3888" b="5236"/>
          <a:stretch/>
        </p:blipFill>
        <p:spPr>
          <a:xfrm>
            <a:off x="2798619" y="1720603"/>
            <a:ext cx="6166891" cy="352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07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4727" y="4777379"/>
            <a:ext cx="9795886" cy="1955929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Carrières du Hainaut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"/>
          <a:stretch/>
        </p:blipFill>
        <p:spPr>
          <a:xfrm>
            <a:off x="83127" y="98756"/>
            <a:ext cx="4322617" cy="274604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8593" y="1030528"/>
            <a:ext cx="3958552" cy="29689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81" y="1649781"/>
            <a:ext cx="5763491" cy="43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38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421C0C-1C3F-4164-A36F-22D4DF497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Filmpje </a:t>
            </a:r>
            <a:r>
              <a:rPr lang="nl-NL" dirty="0" err="1"/>
              <a:t>afbouwprofs</a:t>
            </a:r>
            <a:r>
              <a:rPr lang="nl-NL" dirty="0"/>
              <a:t>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5B4EEC-4418-4F8D-8158-4B93DDAD4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https://www.youtube.com/watch?v=UvPx6XFWnW0</a:t>
            </a:r>
          </a:p>
        </p:txBody>
      </p:sp>
    </p:spTree>
    <p:extLst>
      <p:ext uri="{BB962C8B-B14F-4D97-AF65-F5344CB8AC3E}">
        <p14:creationId xmlns:p14="http://schemas.microsoft.com/office/powerpoint/2010/main" val="3782277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49382" y="4777380"/>
            <a:ext cx="9731231" cy="2080620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‘s </a:t>
            </a:r>
            <a:r>
              <a:rPr lang="nl-NL" dirty="0" err="1"/>
              <a:t>Heerenbergh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212758"/>
            <a:ext cx="6403451" cy="480258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89" y="2900089"/>
            <a:ext cx="5006109" cy="375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45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036" y="397164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9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111" y="1099335"/>
            <a:ext cx="9404723" cy="2302625"/>
          </a:xfrm>
        </p:spPr>
        <p:txBody>
          <a:bodyPr/>
          <a:lstStyle/>
          <a:p>
            <a:pPr algn="ctr"/>
            <a:r>
              <a:rPr lang="nl-NL" dirty="0"/>
              <a:t>       Steensoorten en gereedschap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3F704EA-2B80-439B-9513-A4CE3C28271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12230" y="2330041"/>
            <a:ext cx="8947150" cy="419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>
                <a:solidFill>
                  <a:schemeClr val="tx1">
                    <a:lumMod val="95000"/>
                  </a:schemeClr>
                </a:solidFill>
              </a:rPr>
              <a:t>Stollingsgesteenten		sedimentgesteenten    	</a:t>
            </a:r>
            <a:r>
              <a:rPr lang="nl-NL" sz="2000" b="1" dirty="0" err="1">
                <a:solidFill>
                  <a:schemeClr val="tx1">
                    <a:lumMod val="95000"/>
                  </a:schemeClr>
                </a:solidFill>
              </a:rPr>
              <a:t>metamorfgesteenten</a:t>
            </a:r>
            <a:endParaRPr lang="nl-NL" sz="20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dieptegesteenten	    		kalksteen	       	       marmer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	-graniet		    		tufsteen	       		kwartsiet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	-</a:t>
            </a:r>
            <a:r>
              <a:rPr lang="nl-NL" sz="2000" dirty="0" err="1">
                <a:solidFill>
                  <a:schemeClr val="tx1">
                    <a:lumMod val="95000"/>
                  </a:schemeClr>
                </a:solidFill>
              </a:rPr>
              <a:t>gabbro</a:t>
            </a: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		    		</a:t>
            </a:r>
            <a:r>
              <a:rPr lang="nl-NL" sz="2000" dirty="0" err="1">
                <a:solidFill>
                  <a:schemeClr val="tx1">
                    <a:lumMod val="95000"/>
                  </a:schemeClr>
                </a:solidFill>
              </a:rPr>
              <a:t>breccia</a:t>
            </a: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		       	glimmerlei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	-</a:t>
            </a:r>
            <a:r>
              <a:rPr lang="nl-NL" sz="2000" dirty="0" err="1">
                <a:solidFill>
                  <a:schemeClr val="tx1">
                    <a:lumMod val="95000"/>
                  </a:schemeClr>
                </a:solidFill>
              </a:rPr>
              <a:t>larvikiet</a:t>
            </a: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		     		conglomeraat 	             	chlorietlei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			    			       zandige kalksteen	       gneis</a:t>
            </a:r>
          </a:p>
          <a:p>
            <a:pPr marL="0" indent="0">
              <a:buNone/>
            </a:pPr>
            <a:r>
              <a:rPr lang="nl-NL" sz="2000" dirty="0" err="1">
                <a:solidFill>
                  <a:schemeClr val="tx1">
                    <a:lumMod val="95000"/>
                  </a:schemeClr>
                </a:solidFill>
              </a:rPr>
              <a:t>uitvloeiingsgest</a:t>
            </a: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.	    		zandsteen 		       		-</a:t>
            </a:r>
            <a:r>
              <a:rPr lang="nl-NL" sz="2000" dirty="0" err="1">
                <a:solidFill>
                  <a:schemeClr val="tx1">
                    <a:lumMod val="95000"/>
                  </a:schemeClr>
                </a:solidFill>
              </a:rPr>
              <a:t>orthogneis</a:t>
            </a:r>
            <a:endParaRPr lang="nl-NL" sz="20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	-basalt		     		      (k)leisteen					-paragneis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	-lavagesteente									       -</a:t>
            </a:r>
            <a:r>
              <a:rPr lang="nl-NL" sz="2000" dirty="0" err="1">
                <a:solidFill>
                  <a:schemeClr val="tx1">
                    <a:lumMod val="95000"/>
                  </a:schemeClr>
                </a:solidFill>
              </a:rPr>
              <a:t>migmatiet</a:t>
            </a:r>
            <a:endParaRPr lang="nl-NL" sz="20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	-porfier/</a:t>
            </a:r>
            <a:r>
              <a:rPr lang="nl-NL" sz="2000" dirty="0" err="1">
                <a:solidFill>
                  <a:schemeClr val="tx1">
                    <a:lumMod val="95000"/>
                  </a:schemeClr>
                </a:solidFill>
              </a:rPr>
              <a:t>rhyoliet</a:t>
            </a: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					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	-trachiet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	-</a:t>
            </a:r>
            <a:r>
              <a:rPr lang="nl-NL" sz="2000" dirty="0" err="1">
                <a:solidFill>
                  <a:schemeClr val="tx1">
                    <a:lumMod val="95000"/>
                  </a:schemeClr>
                </a:solidFill>
              </a:rPr>
              <a:t>diabaas</a:t>
            </a:r>
            <a:endParaRPr lang="nl-NL" sz="2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96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524000" y="-459432"/>
            <a:ext cx="9144000" cy="4104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Stollingsgesteenten</a:t>
            </a:r>
            <a:endParaRPr lang="en-US" dirty="0"/>
          </a:p>
          <a:p>
            <a:r>
              <a:rPr lang="en-US" dirty="0" err="1"/>
              <a:t>Primaire</a:t>
            </a:r>
            <a:r>
              <a:rPr lang="en-US" dirty="0"/>
              <a:t> </a:t>
            </a:r>
            <a:r>
              <a:rPr lang="en-US" dirty="0" err="1"/>
              <a:t>hoofdgroep</a:t>
            </a:r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25963" y="2332183"/>
            <a:ext cx="7833976" cy="3963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065818" y="0"/>
            <a:ext cx="3602182" cy="88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err="1">
                <a:solidFill>
                  <a:srgbClr val="000090"/>
                </a:solidFill>
              </a:rPr>
              <a:t>Oktober</a:t>
            </a:r>
            <a:r>
              <a:rPr lang="en-US" sz="1400" dirty="0">
                <a:solidFill>
                  <a:srgbClr val="000090"/>
                </a:solidFill>
              </a:rPr>
              <a:t> 2021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4BF9FE6-5BC6-4759-B832-989D3F004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82" y="2414473"/>
            <a:ext cx="5467737" cy="335582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8803971-F24E-44A3-98C8-BC2DC3527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66" y="4104455"/>
            <a:ext cx="3995936" cy="24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4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9B65F-1B40-4210-A9F7-54CD46ED2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E2BBD1-CEC5-4ED6-AD43-625BA1114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7" t="4086" r="1087" b="-118"/>
          <a:stretch/>
        </p:blipFill>
        <p:spPr>
          <a:xfrm>
            <a:off x="906609" y="611173"/>
            <a:ext cx="3524250" cy="3384376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6677E6F-027D-4071-8C67-88366AF9A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57" y="1477284"/>
            <a:ext cx="5036531" cy="50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4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99A38-BA5F-4FD3-A385-338F0DF3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2F67F2D-05C1-47EF-B175-31113FCB9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1" y="452717"/>
            <a:ext cx="5675699" cy="5675699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F385D29-9856-4433-824B-591C6F0A3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 b="30400"/>
          <a:stretch/>
        </p:blipFill>
        <p:spPr>
          <a:xfrm rot="16200000">
            <a:off x="5948767" y="2129138"/>
            <a:ext cx="5778487" cy="242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11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648CB-002C-49FA-AF36-49EB85442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A019F7C-A872-45E8-8108-652FBC0DD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3" t="19675" r="21262" b="20081"/>
          <a:stretch/>
        </p:blipFill>
        <p:spPr>
          <a:xfrm rot="10800000">
            <a:off x="2902961" y="711512"/>
            <a:ext cx="5461685" cy="464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80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65818" y="0"/>
            <a:ext cx="3602182" cy="88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Afbeeldingsresultaat voor vÃ¶lkerschlachtdenkm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07" y="-49970"/>
            <a:ext cx="5688195" cy="379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vÃ¶lkerschlachtdenk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10" y="3723778"/>
            <a:ext cx="3846661" cy="288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4398" y="1634378"/>
            <a:ext cx="5229200" cy="39219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981201" y="274638"/>
            <a:ext cx="4336493" cy="1143000"/>
          </a:xfrm>
        </p:spPr>
        <p:txBody>
          <a:bodyPr>
            <a:normAutofit fontScale="90000"/>
          </a:bodyPr>
          <a:lstStyle/>
          <a:p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nl-NL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accent4">
                    <a:lumMod val="75000"/>
                  </a:schemeClr>
                </a:solidFill>
              </a:rPr>
              <a:t>                          </a:t>
            </a:r>
            <a:r>
              <a:rPr lang="nl-NL" sz="2700" dirty="0" err="1"/>
              <a:t>Volkerschlachdenkmals</a:t>
            </a:r>
            <a:r>
              <a:rPr lang="nl-NL" sz="2700" dirty="0"/>
              <a:t> 1913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CE42C85-7587-46A5-9EF8-0745A60308D1}"/>
              </a:ext>
            </a:extLst>
          </p:cNvPr>
          <p:cNvSpPr txBox="1"/>
          <p:nvPr/>
        </p:nvSpPr>
        <p:spPr>
          <a:xfrm>
            <a:off x="7407156" y="242064"/>
            <a:ext cx="2897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Volkerslachtdenkmals</a:t>
            </a:r>
            <a:r>
              <a:rPr lang="nl-NL" dirty="0"/>
              <a:t>, </a:t>
            </a:r>
            <a:r>
              <a:rPr lang="nl-NL" dirty="0" err="1"/>
              <a:t>leipzig</a:t>
            </a:r>
            <a:r>
              <a:rPr lang="nl-NL" dirty="0"/>
              <a:t>, 1913.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8259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fbeeldingsresultaat voor vÃ¶lkerschlachtdenk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5347928" cy="356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vÃ¶lkerschlachtdenkm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4"/>
          <a:stretch/>
        </p:blipFill>
        <p:spPr bwMode="auto">
          <a:xfrm>
            <a:off x="208909" y="3339918"/>
            <a:ext cx="5610032" cy="356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vÃ¶lkerschlachtdenkm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56" y="2245635"/>
            <a:ext cx="5158791" cy="34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442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524000" y="885153"/>
            <a:ext cx="9144000" cy="1447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Sedimentgesteenten</a:t>
            </a:r>
            <a:endParaRPr lang="en-US" dirty="0"/>
          </a:p>
          <a:p>
            <a:r>
              <a:rPr lang="en-US" dirty="0" err="1"/>
              <a:t>Secundaire</a:t>
            </a:r>
            <a:r>
              <a:rPr lang="en-US" dirty="0"/>
              <a:t> </a:t>
            </a:r>
            <a:r>
              <a:rPr lang="en-US" dirty="0" err="1"/>
              <a:t>hoofdgroep</a:t>
            </a:r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25963" y="2332183"/>
            <a:ext cx="7833976" cy="3963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065818" y="0"/>
            <a:ext cx="3602182" cy="88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>
              <a:solidFill>
                <a:srgbClr val="000090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5CADE2-3974-4FC9-B57F-3666297C3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5462" r="7713" b="3492"/>
          <a:stretch/>
        </p:blipFill>
        <p:spPr>
          <a:xfrm>
            <a:off x="6372242" y="2552750"/>
            <a:ext cx="3816424" cy="36004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C9551C0-D06A-4ACD-8C11-B015B8C79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30" y="3163743"/>
            <a:ext cx="364807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71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Opleidingen binnen de natuursteenbranche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Niveau 2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3231196" cy="3589338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nl-NL" b="1" dirty="0"/>
              <a:t>Ambachtelijk natuursteenbewerker</a:t>
            </a:r>
          </a:p>
          <a:p>
            <a:pPr>
              <a:spcBef>
                <a:spcPts val="0"/>
              </a:spcBef>
            </a:pPr>
            <a:endParaRPr lang="nl-NL" dirty="0"/>
          </a:p>
          <a:p>
            <a:pPr>
              <a:spcBef>
                <a:spcPts val="0"/>
              </a:spcBef>
            </a:pPr>
            <a:r>
              <a:rPr lang="nl-NL" dirty="0"/>
              <a:t>-</a:t>
            </a:r>
            <a:r>
              <a:rPr lang="nl-NL" dirty="0" err="1"/>
              <a:t>Vakleer</a:t>
            </a:r>
            <a:endParaRPr lang="nl-NL" dirty="0"/>
          </a:p>
          <a:p>
            <a:pPr>
              <a:spcBef>
                <a:spcPts val="0"/>
              </a:spcBef>
            </a:pPr>
            <a:r>
              <a:rPr lang="nl-NL" dirty="0"/>
              <a:t>-Tekenen</a:t>
            </a:r>
          </a:p>
          <a:p>
            <a:pPr>
              <a:spcBef>
                <a:spcPts val="0"/>
              </a:spcBef>
            </a:pPr>
            <a:r>
              <a:rPr lang="nl-NL" dirty="0"/>
              <a:t>-Materiaalkennis</a:t>
            </a:r>
          </a:p>
          <a:p>
            <a:pPr>
              <a:spcBef>
                <a:spcPts val="0"/>
              </a:spcBef>
            </a:pPr>
            <a:r>
              <a:rPr lang="nl-NL" dirty="0"/>
              <a:t>-Handmatig bewerken </a:t>
            </a:r>
          </a:p>
          <a:p>
            <a:pPr>
              <a:spcBef>
                <a:spcPts val="0"/>
              </a:spcBef>
            </a:pPr>
            <a:r>
              <a:rPr lang="nl-NL" dirty="0"/>
              <a:t>-Stellen</a:t>
            </a:r>
          </a:p>
          <a:p>
            <a:pPr>
              <a:spcBef>
                <a:spcPts val="0"/>
              </a:spcBef>
            </a:pPr>
            <a:r>
              <a:rPr lang="nl-NL" dirty="0"/>
              <a:t>-Assembleren en afwerken </a:t>
            </a:r>
          </a:p>
          <a:p>
            <a:pPr>
              <a:spcBef>
                <a:spcPts val="0"/>
              </a:spcBef>
            </a:pPr>
            <a:r>
              <a:rPr lang="nl-NL" dirty="0"/>
              <a:t>-Machinaal bewerken</a:t>
            </a:r>
          </a:p>
          <a:p>
            <a:pPr>
              <a:spcBef>
                <a:spcPts val="0"/>
              </a:spcBef>
            </a:pPr>
            <a:endParaRPr lang="nl-NL" dirty="0"/>
          </a:p>
          <a:p>
            <a:pPr>
              <a:spcBef>
                <a:spcPts val="0"/>
              </a:spcBef>
            </a:pPr>
            <a:r>
              <a:rPr lang="nl-NL" b="1" dirty="0"/>
              <a:t>Machinaal natuursteenbewerker</a:t>
            </a:r>
          </a:p>
          <a:p>
            <a:pPr>
              <a:spcBef>
                <a:spcPts val="0"/>
              </a:spcBef>
            </a:pPr>
            <a:endParaRPr lang="nl-NL" dirty="0"/>
          </a:p>
          <a:p>
            <a:pPr>
              <a:spcBef>
                <a:spcPts val="0"/>
              </a:spcBef>
            </a:pPr>
            <a:r>
              <a:rPr lang="nl-NL" dirty="0"/>
              <a:t>-</a:t>
            </a:r>
            <a:r>
              <a:rPr lang="nl-NL" dirty="0" err="1"/>
              <a:t>Vakleer</a:t>
            </a:r>
            <a:endParaRPr lang="nl-NL" dirty="0"/>
          </a:p>
          <a:p>
            <a:pPr>
              <a:spcBef>
                <a:spcPts val="0"/>
              </a:spcBef>
            </a:pPr>
            <a:r>
              <a:rPr lang="nl-NL" dirty="0"/>
              <a:t>-Tekenen</a:t>
            </a:r>
          </a:p>
          <a:p>
            <a:pPr>
              <a:spcBef>
                <a:spcPts val="0"/>
              </a:spcBef>
            </a:pPr>
            <a:r>
              <a:rPr lang="nl-NL" dirty="0"/>
              <a:t>-Materiaalkennis</a:t>
            </a:r>
          </a:p>
          <a:p>
            <a:pPr>
              <a:spcBef>
                <a:spcPts val="0"/>
              </a:spcBef>
            </a:pPr>
            <a:r>
              <a:rPr lang="nl-NL" dirty="0"/>
              <a:t>-</a:t>
            </a:r>
            <a:r>
              <a:rPr lang="nl-NL" dirty="0" err="1"/>
              <a:t>CNN+AutoCad</a:t>
            </a:r>
            <a:endParaRPr lang="nl-NL" dirty="0"/>
          </a:p>
          <a:p>
            <a:pPr>
              <a:spcBef>
                <a:spcPts val="0"/>
              </a:spcBef>
            </a:pPr>
            <a:r>
              <a:rPr lang="nl-NL" dirty="0"/>
              <a:t>-Assembleren en afwerken </a:t>
            </a:r>
          </a:p>
          <a:p>
            <a:pPr>
              <a:spcBef>
                <a:spcPts val="0"/>
              </a:spcBef>
            </a:pPr>
            <a:r>
              <a:rPr lang="nl-NL" dirty="0"/>
              <a:t>-Machinaal bewerken</a:t>
            </a:r>
          </a:p>
          <a:p>
            <a:pPr>
              <a:spcBef>
                <a:spcPts val="0"/>
              </a:spcBef>
            </a:pP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Niveau 3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b="1" dirty="0" err="1">
                <a:latin typeface="Century Gothic" panose="020B0502020202020204" pitchFamily="34" charset="0"/>
                <a:cs typeface="Calibri Light"/>
              </a:rPr>
              <a:t>Allround</a:t>
            </a:r>
            <a:r>
              <a:rPr lang="en-US" b="1" dirty="0">
                <a:latin typeface="Century Gothic" panose="020B0502020202020204" pitchFamily="34" charset="0"/>
                <a:cs typeface="Calibri Light"/>
              </a:rPr>
              <a:t> </a:t>
            </a:r>
            <a:r>
              <a:rPr lang="en-US" b="1" dirty="0" err="1">
                <a:latin typeface="Century Gothic" panose="020B0502020202020204" pitchFamily="34" charset="0"/>
                <a:cs typeface="Calibri Light"/>
              </a:rPr>
              <a:t>natuursteenbewerker</a:t>
            </a:r>
            <a:r>
              <a:rPr lang="en-US" b="1" dirty="0">
                <a:latin typeface="Century Gothic" panose="020B0502020202020204" pitchFamily="34" charset="0"/>
                <a:cs typeface="Calibri Light"/>
              </a:rPr>
              <a:t> </a:t>
            </a:r>
          </a:p>
          <a:p>
            <a:pPr>
              <a:spcBef>
                <a:spcPts val="0"/>
              </a:spcBef>
            </a:pPr>
            <a:endParaRPr lang="en-US" dirty="0">
              <a:latin typeface="Century Gothic" panose="020B0502020202020204" pitchFamily="34" charset="0"/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entury Gothic" panose="020B0502020202020204" pitchFamily="34" charset="0"/>
                <a:cs typeface="Calibri Light"/>
              </a:rPr>
              <a:t>-</a:t>
            </a:r>
            <a:r>
              <a:rPr lang="en-US" dirty="0" err="1">
                <a:latin typeface="Century Gothic" panose="020B0502020202020204" pitchFamily="34" charset="0"/>
                <a:cs typeface="Calibri Light"/>
              </a:rPr>
              <a:t>Machinaal</a:t>
            </a:r>
            <a:r>
              <a:rPr lang="en-US" dirty="0">
                <a:latin typeface="Century Gothic" panose="020B0502020202020204" pitchFamily="34" charset="0"/>
                <a:cs typeface="Calibri Light"/>
              </a:rPr>
              <a:t> </a:t>
            </a:r>
            <a:r>
              <a:rPr lang="en-US" dirty="0" err="1">
                <a:latin typeface="Century Gothic" panose="020B0502020202020204" pitchFamily="34" charset="0"/>
                <a:cs typeface="Calibri Light"/>
              </a:rPr>
              <a:t>bewerken</a:t>
            </a:r>
            <a:endParaRPr lang="en-US" dirty="0">
              <a:latin typeface="Century Gothic" panose="020B0502020202020204" pitchFamily="34" charset="0"/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entury Gothic" panose="020B0502020202020204" pitchFamily="34" charset="0"/>
                <a:cs typeface="Calibri Light"/>
              </a:rPr>
              <a:t>-</a:t>
            </a:r>
            <a:r>
              <a:rPr lang="en-US" dirty="0" err="1">
                <a:latin typeface="Century Gothic" panose="020B0502020202020204" pitchFamily="34" charset="0"/>
                <a:cs typeface="Calibri Light"/>
              </a:rPr>
              <a:t>Afwerken</a:t>
            </a:r>
            <a:r>
              <a:rPr lang="en-US" dirty="0">
                <a:latin typeface="Century Gothic" panose="020B0502020202020204" pitchFamily="34" charset="0"/>
                <a:cs typeface="Calibri Light"/>
              </a:rPr>
              <a:t> en </a:t>
            </a:r>
            <a:r>
              <a:rPr lang="en-US" dirty="0" err="1">
                <a:latin typeface="Century Gothic" panose="020B0502020202020204" pitchFamily="34" charset="0"/>
                <a:cs typeface="Calibri Light"/>
              </a:rPr>
              <a:t>assembleren</a:t>
            </a:r>
            <a:endParaRPr lang="en-US" dirty="0">
              <a:latin typeface="Century Gothic" panose="020B0502020202020204" pitchFamily="34" charset="0"/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entury Gothic" panose="020B0502020202020204" pitchFamily="34" charset="0"/>
                <a:cs typeface="Calibri Light"/>
              </a:rPr>
              <a:t>-</a:t>
            </a:r>
            <a:r>
              <a:rPr lang="en-US" dirty="0" err="1">
                <a:latin typeface="Century Gothic" panose="020B0502020202020204" pitchFamily="34" charset="0"/>
                <a:cs typeface="Calibri Light"/>
              </a:rPr>
              <a:t>Tekenen</a:t>
            </a:r>
            <a:endParaRPr lang="en-US" dirty="0">
              <a:latin typeface="Century Gothic" panose="020B0502020202020204" pitchFamily="34" charset="0"/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entury Gothic" panose="020B0502020202020204" pitchFamily="34" charset="0"/>
                <a:cs typeface="Calibri Light"/>
              </a:rPr>
              <a:t>-</a:t>
            </a:r>
            <a:r>
              <a:rPr lang="en-US" dirty="0" err="1">
                <a:latin typeface="Century Gothic" panose="020B0502020202020204" pitchFamily="34" charset="0"/>
                <a:cs typeface="Calibri Light"/>
              </a:rPr>
              <a:t>Vakleer</a:t>
            </a:r>
            <a:endParaRPr lang="en-US" dirty="0">
              <a:latin typeface="Century Gothic" panose="020B0502020202020204" pitchFamily="34" charset="0"/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entury Gothic" panose="020B0502020202020204" pitchFamily="34" charset="0"/>
                <a:cs typeface="Calibri Light"/>
              </a:rPr>
              <a:t>-</a:t>
            </a:r>
            <a:r>
              <a:rPr lang="en-US" dirty="0" err="1">
                <a:latin typeface="Century Gothic" panose="020B0502020202020204" pitchFamily="34" charset="0"/>
                <a:cs typeface="Calibri Light"/>
              </a:rPr>
              <a:t>Handmatig</a:t>
            </a:r>
            <a:r>
              <a:rPr lang="en-US" dirty="0">
                <a:latin typeface="Century Gothic" panose="020B0502020202020204" pitchFamily="34" charset="0"/>
                <a:cs typeface="Calibri Light"/>
              </a:rPr>
              <a:t> </a:t>
            </a:r>
            <a:r>
              <a:rPr lang="en-US" dirty="0" err="1">
                <a:latin typeface="Century Gothic" panose="020B0502020202020204" pitchFamily="34" charset="0"/>
                <a:cs typeface="Calibri Light"/>
              </a:rPr>
              <a:t>bewerken</a:t>
            </a:r>
            <a:endParaRPr lang="en-US" dirty="0">
              <a:latin typeface="Century Gothic" panose="020B0502020202020204" pitchFamily="34" charset="0"/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entury Gothic" panose="020B0502020202020204" pitchFamily="34" charset="0"/>
                <a:cs typeface="Calibri Light"/>
              </a:rPr>
              <a:t>-</a:t>
            </a:r>
            <a:r>
              <a:rPr lang="en-US" dirty="0" err="1">
                <a:latin typeface="Century Gothic" panose="020B0502020202020204" pitchFamily="34" charset="0"/>
                <a:cs typeface="Calibri Light"/>
              </a:rPr>
              <a:t>Stellen</a:t>
            </a:r>
            <a:endParaRPr lang="en-US" dirty="0">
              <a:latin typeface="Century Gothic" panose="020B0502020202020204" pitchFamily="34" charset="0"/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entury Gothic" panose="020B0502020202020204" pitchFamily="34" charset="0"/>
                <a:cs typeface="Calibri Light"/>
              </a:rPr>
              <a:t>-</a:t>
            </a:r>
            <a:r>
              <a:rPr lang="en-US" dirty="0" err="1">
                <a:latin typeface="Century Gothic" panose="020B0502020202020204" pitchFamily="34" charset="0"/>
                <a:cs typeface="Calibri Light"/>
              </a:rPr>
              <a:t>CNC+AutoCad</a:t>
            </a:r>
            <a:endParaRPr lang="en-US" dirty="0">
              <a:latin typeface="Century Gothic" panose="020B0502020202020204" pitchFamily="34" charset="0"/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entury Gothic" panose="020B0502020202020204" pitchFamily="34" charset="0"/>
                <a:cs typeface="Calibri Light"/>
              </a:rPr>
              <a:t>- </a:t>
            </a:r>
            <a:r>
              <a:rPr lang="en-US" dirty="0" err="1">
                <a:latin typeface="Century Gothic" panose="020B0502020202020204" pitchFamily="34" charset="0"/>
                <a:cs typeface="Calibri Light"/>
              </a:rPr>
              <a:t>Organisatie</a:t>
            </a:r>
            <a:endParaRPr lang="en-US" dirty="0">
              <a:latin typeface="Century Gothic" panose="020B0502020202020204" pitchFamily="34" charset="0"/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entury Gothic" panose="020B0502020202020204" pitchFamily="34" charset="0"/>
                <a:cs typeface="Calibri Light"/>
              </a:rPr>
              <a:t>- </a:t>
            </a:r>
            <a:r>
              <a:rPr lang="en-US" dirty="0" err="1">
                <a:latin typeface="Century Gothic" panose="020B0502020202020204" pitchFamily="34" charset="0"/>
                <a:cs typeface="Calibri Light"/>
              </a:rPr>
              <a:t>Maatvoering</a:t>
            </a:r>
            <a:endParaRPr lang="en-US" dirty="0">
              <a:latin typeface="Century Gothic" panose="020B0502020202020204" pitchFamily="34" charset="0"/>
              <a:cs typeface="Calibri Light"/>
            </a:endParaRPr>
          </a:p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Niveau 4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Werkvoorbereider</a:t>
            </a:r>
            <a:endParaRPr lang="en-US" b="1" dirty="0">
              <a:cs typeface="Calibri"/>
            </a:endParaRPr>
          </a:p>
          <a:p>
            <a:pPr>
              <a:spcBef>
                <a:spcPts val="0"/>
              </a:spcBef>
            </a:pPr>
            <a:endParaRPr lang="en-US" dirty="0"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cs typeface="Calibri Light"/>
              </a:rPr>
              <a:t>-</a:t>
            </a:r>
            <a:r>
              <a:rPr lang="en-US" dirty="0" err="1">
                <a:cs typeface="Calibri Light"/>
              </a:rPr>
              <a:t>Plannen</a:t>
            </a:r>
            <a:endParaRPr lang="en-US" dirty="0"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cs typeface="Calibri Light"/>
              </a:rPr>
              <a:t>-</a:t>
            </a:r>
            <a:r>
              <a:rPr lang="en-US" dirty="0" err="1">
                <a:cs typeface="Calibri Light"/>
              </a:rPr>
              <a:t>Calculeren</a:t>
            </a:r>
            <a:endParaRPr lang="en-US" dirty="0"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cs typeface="Calibri Light"/>
              </a:rPr>
              <a:t>-</a:t>
            </a:r>
            <a:r>
              <a:rPr lang="en-US" dirty="0" err="1">
                <a:cs typeface="Calibri Light"/>
              </a:rPr>
              <a:t>Werkvoorbereiden</a:t>
            </a:r>
            <a:endParaRPr lang="en-US" dirty="0"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cs typeface="Calibri Light"/>
              </a:rPr>
              <a:t>-</a:t>
            </a:r>
            <a:r>
              <a:rPr lang="en-US" dirty="0" err="1">
                <a:cs typeface="Calibri Light"/>
              </a:rPr>
              <a:t>Tekenen</a:t>
            </a:r>
            <a:endParaRPr lang="en-US" dirty="0"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cs typeface="Calibri Light"/>
              </a:rPr>
              <a:t>-</a:t>
            </a:r>
            <a:r>
              <a:rPr lang="en-US" dirty="0" err="1">
                <a:cs typeface="Calibri Light"/>
              </a:rPr>
              <a:t>Materiaalkennis</a:t>
            </a:r>
            <a:endParaRPr lang="en-US" dirty="0"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cs typeface="Calibri Light"/>
              </a:rPr>
              <a:t>-</a:t>
            </a:r>
            <a:r>
              <a:rPr lang="en-US" dirty="0" err="1">
                <a:cs typeface="Calibri Light"/>
              </a:rPr>
              <a:t>Constructieleer</a:t>
            </a:r>
            <a:endParaRPr lang="en-US" dirty="0"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cs typeface="Calibri Light"/>
              </a:rPr>
              <a:t>-</a:t>
            </a:r>
            <a:r>
              <a:rPr lang="en-US" dirty="0" err="1">
                <a:cs typeface="Calibri Light"/>
              </a:rPr>
              <a:t>Organisatie</a:t>
            </a:r>
            <a:endParaRPr lang="en-US" dirty="0"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cs typeface="Calibri Light"/>
              </a:rPr>
              <a:t>-</a:t>
            </a:r>
            <a:r>
              <a:rPr lang="en-US" dirty="0" err="1">
                <a:cs typeface="Calibri Light"/>
              </a:rPr>
              <a:t>Bouwkunst</a:t>
            </a:r>
            <a:endParaRPr lang="en-US" dirty="0">
              <a:cs typeface="Calibri Light"/>
            </a:endParaRPr>
          </a:p>
          <a:p>
            <a:pPr>
              <a:spcBef>
                <a:spcPts val="0"/>
              </a:spcBef>
            </a:pPr>
            <a:r>
              <a:rPr lang="en-US" dirty="0">
                <a:cs typeface="Calibri Light"/>
              </a:rPr>
              <a:t>-</a:t>
            </a:r>
            <a:r>
              <a:rPr lang="en-US" dirty="0" err="1">
                <a:cs typeface="Calibri Light"/>
              </a:rPr>
              <a:t>Bedrijfsvoering</a:t>
            </a:r>
            <a:endParaRPr lang="en-US" dirty="0">
              <a:cs typeface="Calibri Light"/>
            </a:endParaRP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2596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65818" y="0"/>
            <a:ext cx="3602182" cy="88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0" y="-893852"/>
            <a:ext cx="9144000" cy="2810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err="1"/>
              <a:t>kalksteen</a:t>
            </a:r>
            <a:endParaRPr lang="en-US" sz="38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25963" y="2332183"/>
            <a:ext cx="7833976" cy="3963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71" y="1423682"/>
            <a:ext cx="4488160" cy="44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95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65818" y="0"/>
            <a:ext cx="3602182" cy="88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340768"/>
            <a:ext cx="4470145" cy="480942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2187612"/>
            <a:ext cx="4962128" cy="341559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D28E9EF-AC21-4B8E-843D-8F6878A0AA7D}"/>
              </a:ext>
            </a:extLst>
          </p:cNvPr>
          <p:cNvSpPr txBox="1"/>
          <p:nvPr/>
        </p:nvSpPr>
        <p:spPr>
          <a:xfrm>
            <a:off x="7464152" y="551723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Rojo</a:t>
            </a:r>
            <a:r>
              <a:rPr lang="nl-NL" dirty="0"/>
              <a:t> </a:t>
            </a:r>
            <a:r>
              <a:rPr lang="nl-NL" dirty="0" err="1"/>
              <a:t>allicante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03328FB-D32E-496B-BFD7-83C26F787A9C}"/>
              </a:ext>
            </a:extLst>
          </p:cNvPr>
          <p:cNvSpPr txBox="1"/>
          <p:nvPr/>
        </p:nvSpPr>
        <p:spPr>
          <a:xfrm>
            <a:off x="5087888" y="10527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Rosso</a:t>
            </a:r>
            <a:r>
              <a:rPr lang="nl-NL" dirty="0"/>
              <a:t> verona</a:t>
            </a:r>
          </a:p>
        </p:txBody>
      </p:sp>
    </p:spTree>
    <p:extLst>
      <p:ext uri="{BB962C8B-B14F-4D97-AF65-F5344CB8AC3E}">
        <p14:creationId xmlns:p14="http://schemas.microsoft.com/office/powerpoint/2010/main" val="1375267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65818" y="0"/>
            <a:ext cx="3602182" cy="88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25963" y="2332183"/>
            <a:ext cx="7833976" cy="3963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•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Tektst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96753"/>
            <a:ext cx="5012338" cy="5298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89" y="980728"/>
            <a:ext cx="4211960" cy="296627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301186" y="4365105"/>
            <a:ext cx="3899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4">
                    <a:lumMod val="75000"/>
                  </a:schemeClr>
                </a:solidFill>
              </a:rPr>
              <a:t>              </a:t>
            </a:r>
            <a:r>
              <a:rPr lang="nl-NL" dirty="0"/>
              <a:t>Rome, Sint-Pietersplein     </a:t>
            </a:r>
          </a:p>
          <a:p>
            <a:r>
              <a:rPr lang="nl-NL" dirty="0"/>
              <a:t>     1656-1667, 284 Dorische zuilen</a:t>
            </a:r>
          </a:p>
        </p:txBody>
      </p:sp>
    </p:spTree>
    <p:extLst>
      <p:ext uri="{BB962C8B-B14F-4D97-AF65-F5344CB8AC3E}">
        <p14:creationId xmlns:p14="http://schemas.microsoft.com/office/powerpoint/2010/main" val="2397292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65818" y="0"/>
            <a:ext cx="3602182" cy="88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0" y="80418"/>
            <a:ext cx="9144000" cy="1655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Metamorfe</a:t>
            </a:r>
            <a:r>
              <a:rPr lang="en-US" dirty="0"/>
              <a:t> </a:t>
            </a:r>
            <a:r>
              <a:rPr lang="en-US" dirty="0" err="1"/>
              <a:t>gesteenten</a:t>
            </a:r>
            <a:endParaRPr lang="en-US" dirty="0"/>
          </a:p>
          <a:p>
            <a:r>
              <a:rPr lang="en-US" dirty="0" err="1"/>
              <a:t>Tertiaire</a:t>
            </a:r>
            <a:r>
              <a:rPr lang="en-US" dirty="0"/>
              <a:t> </a:t>
            </a:r>
            <a:r>
              <a:rPr lang="en-US" dirty="0" err="1"/>
              <a:t>groep</a:t>
            </a:r>
            <a:endParaRPr lang="en-US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96" y="1899084"/>
            <a:ext cx="4762500" cy="3810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59" y="3068961"/>
            <a:ext cx="28575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40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46" y="2251498"/>
            <a:ext cx="7020272" cy="4248472"/>
          </a:xfrm>
          <a:prstGeom prst="rect">
            <a:avLst/>
          </a:prstGeom>
        </p:spPr>
      </p:pic>
      <p:pic>
        <p:nvPicPr>
          <p:cNvPr id="3074" name="Picture 2" descr="Afbeeldingsresultaat voor wereldkaart continenten vroe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82" y="607750"/>
            <a:ext cx="3014387" cy="376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448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4" y="2153404"/>
            <a:ext cx="6724955" cy="437822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6370"/>
            <a:ext cx="4171718" cy="28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4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0" y="0"/>
            <a:ext cx="9144000" cy="1628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Gneis</a:t>
            </a:r>
            <a:endParaRPr lang="en-US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6" y="1643573"/>
            <a:ext cx="5385206" cy="357085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29" y="4243400"/>
            <a:ext cx="3598114" cy="240398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15623"/>
            <a:ext cx="3484060" cy="232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12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0" y="-267128"/>
            <a:ext cx="9144000" cy="2039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Marmer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8194" name="Picture 2" descr="Afbeeldingsresultaat voor arabescato mar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08" y="1592975"/>
            <a:ext cx="4633797" cy="463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1991545" y="5988388"/>
            <a:ext cx="223224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 err="1"/>
              <a:t>Arabescato</a:t>
            </a:r>
            <a:r>
              <a:rPr lang="nl-NL" dirty="0"/>
              <a:t> </a:t>
            </a:r>
            <a:r>
              <a:rPr lang="nl-NL" dirty="0" err="1"/>
              <a:t>statuario</a:t>
            </a:r>
            <a:endParaRPr lang="nl-NL" dirty="0"/>
          </a:p>
        </p:txBody>
      </p:sp>
      <p:pic>
        <p:nvPicPr>
          <p:cNvPr id="8196" name="Picture 4" descr="Afbeeldingsresultaat voor bianco carra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855" y="2476362"/>
            <a:ext cx="47625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8616280" y="2300718"/>
            <a:ext cx="16224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 err="1"/>
              <a:t>Bianco</a:t>
            </a:r>
            <a:r>
              <a:rPr lang="nl-NL" dirty="0"/>
              <a:t> </a:t>
            </a:r>
            <a:r>
              <a:rPr lang="nl-NL" dirty="0" err="1"/>
              <a:t>carrara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1234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3C21B9-C3CC-4FB3-918E-449960485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kunt u als vmbo-docent doen?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E1E8AA-D34C-4E37-BBAA-2192ED8DB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69204"/>
            <a:ext cx="8946541" cy="4779195"/>
          </a:xfrm>
        </p:spPr>
        <p:txBody>
          <a:bodyPr>
            <a:normAutofit/>
          </a:bodyPr>
          <a:lstStyle/>
          <a:p>
            <a:endParaRPr lang="nl-NL" dirty="0"/>
          </a:p>
          <a:p>
            <a:r>
              <a:rPr lang="nl-NL" dirty="0"/>
              <a:t>Er is ontzettend veel vraag naar nieuw personeel.</a:t>
            </a:r>
          </a:p>
          <a:p>
            <a:r>
              <a:rPr lang="nl-NL" dirty="0"/>
              <a:t>Een stageplek met daarop aansluitend een mbo niveau 2- 3- 4 opleiding.</a:t>
            </a:r>
          </a:p>
          <a:p>
            <a:r>
              <a:rPr lang="nl-NL" dirty="0"/>
              <a:t>Deze </a:t>
            </a:r>
            <a:r>
              <a:rPr lang="nl-NL" dirty="0" err="1"/>
              <a:t>Powerpoint</a:t>
            </a:r>
            <a:r>
              <a:rPr lang="nl-NL" dirty="0"/>
              <a:t> laten zien.</a:t>
            </a:r>
          </a:p>
          <a:p>
            <a:r>
              <a:rPr lang="nl-NL" dirty="0"/>
              <a:t>Een gastles van Corry Kussendrager met een workshop “werken in Mergel”.</a:t>
            </a:r>
          </a:p>
          <a:p>
            <a:r>
              <a:rPr lang="nl-NL" dirty="0"/>
              <a:t>Rondleidingen bij een steenhouwerij in de buurt.</a:t>
            </a:r>
          </a:p>
          <a:p>
            <a:r>
              <a:rPr lang="nl-NL" dirty="0"/>
              <a:t>Stageplekken bij een steenhouwerij in de buurt.</a:t>
            </a:r>
          </a:p>
          <a:p>
            <a:r>
              <a:rPr lang="nl-NL" dirty="0"/>
              <a:t>zie </a:t>
            </a:r>
            <a:r>
              <a:rPr lang="nl-NL" u="sng" dirty="0">
                <a:hlinkClick r:id="rId2"/>
              </a:rPr>
              <a:t>www.noa.nl</a:t>
            </a:r>
            <a:r>
              <a:rPr lang="nl-NL" dirty="0"/>
              <a:t> , onderdeel ledenoverzicht voor alle aangesloten natuursteenbedrijven of mail met c.kussendrager@rocmn.nl</a:t>
            </a:r>
          </a:p>
        </p:txBody>
      </p:sp>
    </p:spTree>
    <p:extLst>
      <p:ext uri="{BB962C8B-B14F-4D97-AF65-F5344CB8AC3E}">
        <p14:creationId xmlns:p14="http://schemas.microsoft.com/office/powerpoint/2010/main" val="3533254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landkaart nederl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5190" r="3808" b="2748"/>
          <a:stretch/>
        </p:blipFill>
        <p:spPr bwMode="auto">
          <a:xfrm>
            <a:off x="3491344" y="192292"/>
            <a:ext cx="5292437" cy="645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652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780438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Tekenen/</a:t>
            </a:r>
            <a:r>
              <a:rPr lang="nl-NL" dirty="0" err="1"/>
              <a:t>lettertekenen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1127" y="1244692"/>
            <a:ext cx="5148506" cy="38613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7403" y="729573"/>
            <a:ext cx="3687619" cy="276571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56" y="895926"/>
            <a:ext cx="2805459" cy="413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992875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hakken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90" y="2658277"/>
            <a:ext cx="5985751" cy="39891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2" y="118301"/>
            <a:ext cx="5895810" cy="39364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1" y="267855"/>
            <a:ext cx="1344612" cy="239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20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926" y="1146976"/>
            <a:ext cx="4641273" cy="348095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3268" y="1661673"/>
            <a:ext cx="5680046" cy="4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57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934377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Materiaalkennis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" y="254769"/>
            <a:ext cx="7895936" cy="52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5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12955" y="5791200"/>
            <a:ext cx="9567659" cy="956168"/>
          </a:xfrm>
        </p:spPr>
        <p:txBody>
          <a:bodyPr/>
          <a:lstStyle/>
          <a:p>
            <a:r>
              <a:rPr lang="nl-NL" dirty="0"/>
              <a:t>Schuren en slijpen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84" y="1447800"/>
            <a:ext cx="4814455" cy="481445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" y="141803"/>
            <a:ext cx="5299568" cy="529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75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689</TotalTime>
  <Words>441</Words>
  <Application>Microsoft Office PowerPoint</Application>
  <PresentationFormat>Breedbeeld</PresentationFormat>
  <Paragraphs>127</Paragraphs>
  <Slides>38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3" baseType="lpstr">
      <vt:lpstr>Arial</vt:lpstr>
      <vt:lpstr>Calibri</vt:lpstr>
      <vt:lpstr>Century Gothic</vt:lpstr>
      <vt:lpstr>Wingdings 3</vt:lpstr>
      <vt:lpstr>Ion</vt:lpstr>
      <vt:lpstr>Passie voor natuursteen Passie voor de leerling</vt:lpstr>
      <vt:lpstr>Filmpje afbouwprofs:</vt:lpstr>
      <vt:lpstr>Opleidingen binnen de natuursteenbranche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Zagen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  Steensoorten en gereedschap</vt:lpstr>
      <vt:lpstr>PowerPoint-presentatie</vt:lpstr>
      <vt:lpstr>PowerPoint-presentatie</vt:lpstr>
      <vt:lpstr>PowerPoint-presentatie</vt:lpstr>
      <vt:lpstr>PowerPoint-presentatie</vt:lpstr>
      <vt:lpstr>                                          Volkerschlachdenkmals 1913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kunt u als vmbo-docent doen?</vt:lpstr>
    </vt:vector>
  </TitlesOfParts>
  <Company>ROC Midden Nederland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Passie voor natuursteen Passie voor de leerling</dc:title>
  <dc:creator>Kussendrager, C.F. (Corry)</dc:creator>
  <cp:lastModifiedBy>Kussendrager, C.F. (Corry)</cp:lastModifiedBy>
  <cp:revision>9</cp:revision>
  <cp:lastPrinted>2019-04-11T08:51:36Z</cp:lastPrinted>
  <dcterms:created xsi:type="dcterms:W3CDTF">2019-03-22T09:31:22Z</dcterms:created>
  <dcterms:modified xsi:type="dcterms:W3CDTF">2021-09-28T08:11:32Z</dcterms:modified>
</cp:coreProperties>
</file>