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8" r:id="rId3"/>
    <p:sldId id="293" r:id="rId4"/>
    <p:sldId id="301" r:id="rId5"/>
    <p:sldId id="295" r:id="rId6"/>
    <p:sldId id="305" r:id="rId7"/>
    <p:sldId id="306" r:id="rId8"/>
    <p:sldId id="307" r:id="rId9"/>
    <p:sldId id="308" r:id="rId10"/>
    <p:sldId id="287" r:id="rId11"/>
    <p:sldId id="279" r:id="rId12"/>
  </p:sldIdLst>
  <p:sldSz cx="12192000" cy="6858000"/>
  <p:notesSz cx="6811963" cy="9942513"/>
  <p:embeddedFontLst>
    <p:embeddedFont>
      <p:font typeface="Calibri" panose="020F0502020204030204" pitchFamily="34" charset="0"/>
      <p:regular r:id="rId14"/>
      <p:bold r:id="rId15"/>
      <p:italic r:id="rId16"/>
      <p:boldItalic r:id="rId17"/>
    </p:embeddedFont>
    <p:embeddedFont>
      <p:font typeface="Open Sans" panose="020B0604020202020204" charset="0"/>
      <p:regular r:id="rId18"/>
      <p:bold r:id="rId19"/>
      <p:italic r:id="rId20"/>
      <p:boldItalic r:id="rId21"/>
    </p:embeddedFont>
    <p:embeddedFont>
      <p:font typeface="Oswald" panose="020B0604020202020204" charset="0"/>
      <p:regular r:id="rId22"/>
      <p:bold r:id="rId23"/>
    </p:embeddedFont>
    <p:embeddedFont>
      <p:font typeface="PT Sans" panose="020B0604020202020204" charset="0"/>
      <p:regular r:id="rId24"/>
      <p:bold r:id="rId25"/>
      <p:italic r:id="rId26"/>
      <p:boldItalic r:id="rId27"/>
    </p:embeddedFont>
    <p:embeddedFont>
      <p:font typeface="Segoe UI Light" panose="020B0502040204020203" pitchFamily="34" charset="0"/>
      <p:regular r:id="rId28"/>
      <p:italic r:id="rId29"/>
    </p:embeddedFont>
    <p:embeddedFont>
      <p:font typeface="Webdings" panose="05030102010509060703" pitchFamily="18" charset="2"/>
      <p:regular r:id="rId3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e" id="{B00BCBD9-F424-41B2-B6FE-9E0B5326A72A}">
          <p14:sldIdLst>
            <p14:sldId id="256"/>
            <p14:sldId id="258"/>
            <p14:sldId id="293"/>
            <p14:sldId id="301"/>
            <p14:sldId id="295"/>
            <p14:sldId id="305"/>
            <p14:sldId id="306"/>
            <p14:sldId id="307"/>
            <p14:sldId id="308"/>
            <p14:sldId id="287"/>
            <p14:sldId id="2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de Groot" initials="IdG" lastIdx="6" clrIdx="0">
    <p:extLst>
      <p:ext uri="{19B8F6BF-5375-455C-9EA6-DF929625EA0E}">
        <p15:presenceInfo xmlns:p15="http://schemas.microsoft.com/office/powerpoint/2012/main" userId="S-1-5-21-2890558824-3927818043-3374662254-1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4546A"/>
    <a:srgbClr val="FFFFFF"/>
    <a:srgbClr val="0076A5"/>
    <a:srgbClr val="E73347"/>
    <a:srgbClr val="000000"/>
    <a:srgbClr val="08ADD6"/>
    <a:srgbClr val="C21346"/>
    <a:srgbClr val="F29100"/>
    <a:srgbClr val="F5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82181" autoAdjust="0"/>
  </p:normalViewPr>
  <p:slideViewPr>
    <p:cSldViewPr snapToGrid="0">
      <p:cViewPr>
        <p:scale>
          <a:sx n="60" d="100"/>
          <a:sy n="60" d="100"/>
        </p:scale>
        <p:origin x="1356" y="-136"/>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611E230-E762-4EE3-89F9-6D23ADD8949A}" type="datetimeFigureOut">
              <a:rPr lang="nl-NL" smtClean="0"/>
              <a:t>4-6-2019</a:t>
            </a:fld>
            <a:endParaRPr lang="nl-NL"/>
          </a:p>
        </p:txBody>
      </p:sp>
      <p:sp>
        <p:nvSpPr>
          <p:cNvPr id="4" name="Tijdelijke aanduiding voor dia-afbeelding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1F99CB40-A8F4-40CB-999F-B199DD61A6A3}" type="slidenum">
              <a:rPr lang="nl-NL" smtClean="0"/>
              <a:t>‹nr.›</a:t>
            </a:fld>
            <a:endParaRPr lang="nl-NL"/>
          </a:p>
        </p:txBody>
      </p:sp>
    </p:spTree>
    <p:extLst>
      <p:ext uri="{BB962C8B-B14F-4D97-AF65-F5344CB8AC3E}">
        <p14:creationId xmlns:p14="http://schemas.microsoft.com/office/powerpoint/2010/main" val="30310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Hoeveel docenten BB, KB, GL</a:t>
            </a:r>
          </a:p>
          <a:p>
            <a:r>
              <a:rPr lang="nl-NL" dirty="0"/>
              <a:t>Hoeveel leerlingen deden examen?</a:t>
            </a:r>
          </a:p>
          <a:p>
            <a:r>
              <a:rPr lang="nl-NL" dirty="0"/>
              <a:t>Welke versie?</a:t>
            </a:r>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1</a:t>
            </a:fld>
            <a:endParaRPr lang="nl-NL"/>
          </a:p>
        </p:txBody>
      </p:sp>
    </p:spTree>
    <p:extLst>
      <p:ext uri="{BB962C8B-B14F-4D97-AF65-F5344CB8AC3E}">
        <p14:creationId xmlns:p14="http://schemas.microsoft.com/office/powerpoint/2010/main" val="200490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E69E4A-C884-4E86-ABA8-BFBA03D24771}"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385087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97F6015-2B11-4584-AD94-066203222F37}" type="slidenum">
              <a:rPr lang="nl-NL" smtClean="0"/>
              <a:t>11</a:t>
            </a:fld>
            <a:endParaRPr lang="nl-NL"/>
          </a:p>
        </p:txBody>
      </p:sp>
    </p:spTree>
    <p:extLst>
      <p:ext uri="{BB962C8B-B14F-4D97-AF65-F5344CB8AC3E}">
        <p14:creationId xmlns:p14="http://schemas.microsoft.com/office/powerpoint/2010/main" val="292190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b="0" dirty="0"/>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2</a:t>
            </a:fld>
            <a:endParaRPr lang="nl-NL"/>
          </a:p>
        </p:txBody>
      </p:sp>
    </p:spTree>
    <p:extLst>
      <p:ext uri="{BB962C8B-B14F-4D97-AF65-F5344CB8AC3E}">
        <p14:creationId xmlns:p14="http://schemas.microsoft.com/office/powerpoint/2010/main" val="418468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dirty="0"/>
              <a:t>= aangepast voor 2019</a:t>
            </a:r>
          </a:p>
          <a:p>
            <a:endParaRPr lang="nl-NL" b="1" baseline="0" dirty="0"/>
          </a:p>
          <a:p>
            <a:r>
              <a:rPr lang="nl-NL" b="1" baseline="0" dirty="0"/>
              <a:t>Gebaseerd op 4</a:t>
            </a:r>
            <a:r>
              <a:rPr lang="nl-NL" b="1" baseline="30000" dirty="0"/>
              <a:t>e</a:t>
            </a:r>
            <a:r>
              <a:rPr lang="nl-NL" b="1" baseline="0" dirty="0"/>
              <a:t> </a:t>
            </a:r>
            <a:r>
              <a:rPr lang="nl-NL" b="1" baseline="0" dirty="0" err="1"/>
              <a:t>jaars</a:t>
            </a:r>
            <a:r>
              <a:rPr lang="nl-NL" b="1" baseline="0" dirty="0"/>
              <a:t> en N-</a:t>
            </a:r>
            <a:r>
              <a:rPr lang="nl-NL" b="1" baseline="0" dirty="0" err="1"/>
              <a:t>tech</a:t>
            </a:r>
            <a:r>
              <a:rPr lang="nl-NL" b="1" baseline="0" dirty="0"/>
              <a:t> 2 </a:t>
            </a:r>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3</a:t>
            </a:fld>
            <a:endParaRPr lang="nl-NL"/>
          </a:p>
        </p:txBody>
      </p:sp>
    </p:spTree>
    <p:extLst>
      <p:ext uri="{BB962C8B-B14F-4D97-AF65-F5344CB8AC3E}">
        <p14:creationId xmlns:p14="http://schemas.microsoft.com/office/powerpoint/2010/main" val="315720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Gaan</a:t>
            </a:r>
            <a:r>
              <a:rPr lang="nl-NL" baseline="0" dirty="0"/>
              <a:t> straks per onderdeel de resultaten bekijken, maar nemen eerst de minitoetsen.</a:t>
            </a:r>
          </a:p>
          <a:p>
            <a:endParaRPr lang="nl-NL" baseline="0" dirty="0"/>
          </a:p>
          <a:p>
            <a:r>
              <a:rPr lang="nl-NL" b="1" baseline="0" dirty="0"/>
              <a:t>Per leerweg</a:t>
            </a:r>
          </a:p>
          <a:p>
            <a:r>
              <a:rPr lang="nl-NL" baseline="0" dirty="0"/>
              <a:t>-&gt; BB: beide kleuren rood en blauw bijna gelijk</a:t>
            </a:r>
          </a:p>
          <a:p>
            <a:r>
              <a:rPr lang="nl-NL" baseline="0" dirty="0"/>
              <a:t>-&gt; KB-A4: blauw p-waarde van 50 en rood p-waarde van 60 </a:t>
            </a:r>
          </a:p>
          <a:p>
            <a:r>
              <a:rPr lang="nl-NL" baseline="0" dirty="0"/>
              <a:t>-&gt; Alle minitoetsen hebben beter gescoord dan in 2018</a:t>
            </a:r>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4</a:t>
            </a:fld>
            <a:endParaRPr lang="nl-NL"/>
          </a:p>
        </p:txBody>
      </p:sp>
    </p:spTree>
    <p:extLst>
      <p:ext uri="{BB962C8B-B14F-4D97-AF65-F5344CB8AC3E}">
        <p14:creationId xmlns:p14="http://schemas.microsoft.com/office/powerpoint/2010/main" val="48198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baseline="0" dirty="0"/>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5</a:t>
            </a:fld>
            <a:endParaRPr lang="nl-NL"/>
          </a:p>
        </p:txBody>
      </p:sp>
    </p:spTree>
    <p:extLst>
      <p:ext uri="{BB962C8B-B14F-4D97-AF65-F5344CB8AC3E}">
        <p14:creationId xmlns:p14="http://schemas.microsoft.com/office/powerpoint/2010/main" val="124698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BB</a:t>
            </a:r>
          </a:p>
          <a:p>
            <a:r>
              <a:rPr lang="nl-NL" b="0" dirty="0"/>
              <a:t>B1: hoeveel leerlingen had je? Hoe heb je dit georganiseerd? Hoeveel tijd kostte dit?</a:t>
            </a:r>
          </a:p>
          <a:p>
            <a:r>
              <a:rPr lang="nl-NL" b="0" dirty="0"/>
              <a:t>B2: werktempo, hoeveel leerlingen haalden de 2 punten? (2 punten: 62%, 1 punt 21%)</a:t>
            </a:r>
          </a:p>
          <a:p>
            <a:r>
              <a:rPr lang="nl-NL" b="0" dirty="0"/>
              <a:t>Hoe ging het met de kolom?</a:t>
            </a:r>
          </a:p>
          <a:p>
            <a:endParaRPr lang="nl-NL" b="0" dirty="0"/>
          </a:p>
          <a:p>
            <a:r>
              <a:rPr lang="nl-NL" b="0" dirty="0"/>
              <a:t>KB: B2 hoe heb je dat georganiseerd? Hoeveel leerlingen tegelijk?</a:t>
            </a:r>
          </a:p>
          <a:p>
            <a:r>
              <a:rPr lang="nl-NL" b="0" dirty="0"/>
              <a:t>Verbeterpunten</a:t>
            </a:r>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6</a:t>
            </a:fld>
            <a:endParaRPr lang="nl-NL"/>
          </a:p>
        </p:txBody>
      </p:sp>
    </p:spTree>
    <p:extLst>
      <p:ext uri="{BB962C8B-B14F-4D97-AF65-F5344CB8AC3E}">
        <p14:creationId xmlns:p14="http://schemas.microsoft.com/office/powerpoint/2010/main" val="380069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BB/KB C1: allemaal in </a:t>
            </a:r>
            <a:r>
              <a:rPr lang="nl-NL" b="0" dirty="0" err="1"/>
              <a:t>sketchup</a:t>
            </a:r>
            <a:r>
              <a:rPr lang="nl-NL" b="0" dirty="0"/>
              <a:t> getekend? Zo nee, waarin dan wel? Wat zijn de ervaringen?</a:t>
            </a:r>
          </a:p>
          <a:p>
            <a:r>
              <a:rPr lang="nl-NL" b="0" dirty="0"/>
              <a:t>BB C2-schets: wat maakte de schets moeilijk?</a:t>
            </a:r>
          </a:p>
          <a:p>
            <a:r>
              <a:rPr lang="nl-NL" b="0" dirty="0"/>
              <a:t>GL: hoe is de decoratie gemaakt?</a:t>
            </a:r>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7</a:t>
            </a:fld>
            <a:endParaRPr lang="nl-NL"/>
          </a:p>
        </p:txBody>
      </p:sp>
    </p:spTree>
    <p:extLst>
      <p:ext uri="{BB962C8B-B14F-4D97-AF65-F5344CB8AC3E}">
        <p14:creationId xmlns:p14="http://schemas.microsoft.com/office/powerpoint/2010/main" val="353523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Blauw = boekentrap,</a:t>
            </a:r>
            <a:r>
              <a:rPr lang="nl-NL" b="1" baseline="0" dirty="0"/>
              <a:t> rood = opstapje</a:t>
            </a:r>
          </a:p>
          <a:p>
            <a:endParaRPr lang="nl-NL" b="1" baseline="0" dirty="0"/>
          </a:p>
          <a:p>
            <a:r>
              <a:rPr lang="nl-NL" b="0" baseline="0" dirty="0"/>
              <a:t>Rood: tijdnood? Hoe heb je dat opgelost / verwerkt in de scores?</a:t>
            </a:r>
          </a:p>
          <a:p>
            <a:endParaRPr lang="nl-NL"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r>
              <a:rPr lang="nl-NL" baseline="0" dirty="0"/>
              <a:t> Werkstukken mogen begin juli worden meegegeven, zie instructie: 2. geheimhouding </a:t>
            </a:r>
            <a:r>
              <a:rPr lang="nl-NL" baseline="0" dirty="0" err="1"/>
              <a:t>cspe</a:t>
            </a:r>
            <a:r>
              <a:rPr lang="nl-NL" baseline="0" dirty="0"/>
              <a:t>, punt 5: </a:t>
            </a:r>
            <a:r>
              <a:rPr lang="nl-NL" i="1" baseline="0" dirty="0"/>
              <a:t>Examendocumenten zijn in verband met de geheimhouding vanaf september openbaar. Voor de producten die door de kandidaten in het kader van het </a:t>
            </a:r>
            <a:r>
              <a:rPr lang="nl-NL" i="1" baseline="0" dirty="0" err="1"/>
              <a:t>cspe</a:t>
            </a:r>
            <a:r>
              <a:rPr lang="nl-NL" i="1" baseline="0" dirty="0"/>
              <a:t> gemaakt worden, geldt dat deze begin juli tentoongesteld of meegegeven mogen worden.</a:t>
            </a:r>
            <a:endParaRPr lang="nl-NL" i="1" dirty="0"/>
          </a:p>
          <a:p>
            <a:endParaRPr lang="nl-NL" b="1" dirty="0"/>
          </a:p>
        </p:txBody>
      </p:sp>
      <p:sp>
        <p:nvSpPr>
          <p:cNvPr id="4" name="Tijdelijke aanduiding voor dianummer 3"/>
          <p:cNvSpPr>
            <a:spLocks noGrp="1"/>
          </p:cNvSpPr>
          <p:nvPr>
            <p:ph type="sldNum" sz="quarter" idx="10"/>
          </p:nvPr>
        </p:nvSpPr>
        <p:spPr/>
        <p:txBody>
          <a:bodyPr/>
          <a:lstStyle/>
          <a:p>
            <a:fld id="{1F99CB40-A8F4-40CB-999F-B199DD61A6A3}" type="slidenum">
              <a:rPr lang="nl-NL" smtClean="0"/>
              <a:t>8</a:t>
            </a:fld>
            <a:endParaRPr lang="nl-NL"/>
          </a:p>
        </p:txBody>
      </p:sp>
    </p:spTree>
    <p:extLst>
      <p:ext uri="{BB962C8B-B14F-4D97-AF65-F5344CB8AC3E}">
        <p14:creationId xmlns:p14="http://schemas.microsoft.com/office/powerpoint/2010/main" val="333625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F99CB40-A8F4-40CB-999F-B199DD61A6A3}" type="slidenum">
              <a:rPr lang="nl-NL" smtClean="0"/>
              <a:t>9</a:t>
            </a:fld>
            <a:endParaRPr lang="nl-NL"/>
          </a:p>
        </p:txBody>
      </p:sp>
    </p:spTree>
    <p:extLst>
      <p:ext uri="{BB962C8B-B14F-4D97-AF65-F5344CB8AC3E}">
        <p14:creationId xmlns:p14="http://schemas.microsoft.com/office/powerpoint/2010/main" val="32011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ndaard Pagina 1">
    <p:spTree>
      <p:nvGrpSpPr>
        <p:cNvPr id="1" name=""/>
        <p:cNvGrpSpPr/>
        <p:nvPr/>
      </p:nvGrpSpPr>
      <p:grpSpPr>
        <a:xfrm>
          <a:off x="0" y="0"/>
          <a:ext cx="0" cy="0"/>
          <a:chOff x="0" y="0"/>
          <a:chExt cx="0" cy="0"/>
        </a:xfrm>
      </p:grpSpPr>
      <p:sp>
        <p:nvSpPr>
          <p:cNvPr id="7" name="ROZE BALK"/>
          <p:cNvSpPr>
            <a:spLocks/>
          </p:cNvSpPr>
          <p:nvPr userDrawn="1"/>
        </p:nvSpPr>
        <p:spPr bwMode="auto">
          <a:xfrm>
            <a:off x="0" y="0"/>
            <a:ext cx="12192000" cy="6036907"/>
          </a:xfrm>
          <a:custGeom>
            <a:avLst/>
            <a:gdLst>
              <a:gd name="T0" fmla="*/ 0 w 3840"/>
              <a:gd name="T1" fmla="*/ 1900 h 1900"/>
              <a:gd name="T2" fmla="*/ 0 w 3840"/>
              <a:gd name="T3" fmla="*/ 0 h 1900"/>
              <a:gd name="T4" fmla="*/ 3840 w 3840"/>
              <a:gd name="T5" fmla="*/ 0 h 1900"/>
              <a:gd name="T6" fmla="*/ 3840 w 3840"/>
              <a:gd name="T7" fmla="*/ 1900 h 1900"/>
              <a:gd name="T8" fmla="*/ 3742 w 3840"/>
              <a:gd name="T9" fmla="*/ 1889 h 1900"/>
              <a:gd name="T10" fmla="*/ 3522 w 3840"/>
              <a:gd name="T11" fmla="*/ 1865 h 1900"/>
              <a:gd name="T12" fmla="*/ 3320 w 3840"/>
              <a:gd name="T13" fmla="*/ 1847 h 1900"/>
              <a:gd name="T14" fmla="*/ 3133 w 3840"/>
              <a:gd name="T15" fmla="*/ 1833 h 1900"/>
              <a:gd name="T16" fmla="*/ 2973 w 3840"/>
              <a:gd name="T17" fmla="*/ 1823 h 1900"/>
              <a:gd name="T18" fmla="*/ 2780 w 3840"/>
              <a:gd name="T19" fmla="*/ 1813 h 1900"/>
              <a:gd name="T20" fmla="*/ 2636 w 3840"/>
              <a:gd name="T21" fmla="*/ 1807 h 1900"/>
              <a:gd name="T22" fmla="*/ 2439 w 3840"/>
              <a:gd name="T23" fmla="*/ 1801 h 1900"/>
              <a:gd name="T24" fmla="*/ 2241 w 3840"/>
              <a:gd name="T25" fmla="*/ 1798 h 1900"/>
              <a:gd name="T26" fmla="*/ 1599 w 3840"/>
              <a:gd name="T27" fmla="*/ 1801 h 1900"/>
              <a:gd name="T28" fmla="*/ 1433 w 3840"/>
              <a:gd name="T29" fmla="*/ 1805 h 1900"/>
              <a:gd name="T30" fmla="*/ 1254 w 3840"/>
              <a:gd name="T31" fmla="*/ 1811 h 1900"/>
              <a:gd name="T32" fmla="*/ 1064 w 3840"/>
              <a:gd name="T33" fmla="*/ 1819 h 1900"/>
              <a:gd name="T34" fmla="*/ 908 w 3840"/>
              <a:gd name="T35" fmla="*/ 1827 h 1900"/>
              <a:gd name="T36" fmla="*/ 740 w 3840"/>
              <a:gd name="T37" fmla="*/ 1837 h 1900"/>
              <a:gd name="T38" fmla="*/ 564 w 3840"/>
              <a:gd name="T39" fmla="*/ 1849 h 1900"/>
              <a:gd name="T40" fmla="*/ 385 w 3840"/>
              <a:gd name="T41" fmla="*/ 1863 h 1900"/>
              <a:gd name="T42" fmla="*/ 184 w 3840"/>
              <a:gd name="T43" fmla="*/ 1881 h 1900"/>
              <a:gd name="T44" fmla="*/ 0 w 3840"/>
              <a:gd name="T45" fmla="*/ 190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0" h="1900">
                <a:moveTo>
                  <a:pt x="0" y="1900"/>
                </a:moveTo>
                <a:cubicBezTo>
                  <a:pt x="0" y="1266"/>
                  <a:pt x="0" y="633"/>
                  <a:pt x="0" y="0"/>
                </a:cubicBezTo>
                <a:cubicBezTo>
                  <a:pt x="1280" y="0"/>
                  <a:pt x="2560" y="0"/>
                  <a:pt x="3840" y="0"/>
                </a:cubicBezTo>
                <a:cubicBezTo>
                  <a:pt x="3840" y="633"/>
                  <a:pt x="3840" y="1266"/>
                  <a:pt x="3840" y="1900"/>
                </a:cubicBezTo>
                <a:cubicBezTo>
                  <a:pt x="3807" y="1896"/>
                  <a:pt x="3774" y="1892"/>
                  <a:pt x="3742" y="1889"/>
                </a:cubicBezTo>
                <a:cubicBezTo>
                  <a:pt x="3669" y="1881"/>
                  <a:pt x="3596" y="1872"/>
                  <a:pt x="3522" y="1865"/>
                </a:cubicBezTo>
                <a:cubicBezTo>
                  <a:pt x="3455" y="1859"/>
                  <a:pt x="3387" y="1853"/>
                  <a:pt x="3320" y="1847"/>
                </a:cubicBezTo>
                <a:cubicBezTo>
                  <a:pt x="3257" y="1842"/>
                  <a:pt x="3195" y="1837"/>
                  <a:pt x="3133" y="1833"/>
                </a:cubicBezTo>
                <a:cubicBezTo>
                  <a:pt x="3080" y="1829"/>
                  <a:pt x="3026" y="1826"/>
                  <a:pt x="2973" y="1823"/>
                </a:cubicBezTo>
                <a:cubicBezTo>
                  <a:pt x="2909" y="1820"/>
                  <a:pt x="2844" y="1816"/>
                  <a:pt x="2780" y="1813"/>
                </a:cubicBezTo>
                <a:cubicBezTo>
                  <a:pt x="2732" y="1811"/>
                  <a:pt x="2684" y="1809"/>
                  <a:pt x="2636" y="1807"/>
                </a:cubicBezTo>
                <a:cubicBezTo>
                  <a:pt x="2570" y="1805"/>
                  <a:pt x="2505" y="1803"/>
                  <a:pt x="2439" y="1801"/>
                </a:cubicBezTo>
                <a:cubicBezTo>
                  <a:pt x="2373" y="1800"/>
                  <a:pt x="2307" y="1797"/>
                  <a:pt x="2241" y="1798"/>
                </a:cubicBezTo>
                <a:cubicBezTo>
                  <a:pt x="2027" y="1798"/>
                  <a:pt x="1813" y="1799"/>
                  <a:pt x="1599" y="1801"/>
                </a:cubicBezTo>
                <a:cubicBezTo>
                  <a:pt x="1543" y="1801"/>
                  <a:pt x="1488" y="1803"/>
                  <a:pt x="1433" y="1805"/>
                </a:cubicBezTo>
                <a:cubicBezTo>
                  <a:pt x="1373" y="1806"/>
                  <a:pt x="1314" y="1808"/>
                  <a:pt x="1254" y="1811"/>
                </a:cubicBezTo>
                <a:cubicBezTo>
                  <a:pt x="1191" y="1813"/>
                  <a:pt x="1128" y="1816"/>
                  <a:pt x="1064" y="1819"/>
                </a:cubicBezTo>
                <a:cubicBezTo>
                  <a:pt x="1012" y="1821"/>
                  <a:pt x="960" y="1824"/>
                  <a:pt x="908" y="1827"/>
                </a:cubicBezTo>
                <a:cubicBezTo>
                  <a:pt x="852" y="1830"/>
                  <a:pt x="796" y="1833"/>
                  <a:pt x="740" y="1837"/>
                </a:cubicBezTo>
                <a:cubicBezTo>
                  <a:pt x="682" y="1840"/>
                  <a:pt x="623" y="1844"/>
                  <a:pt x="564" y="1849"/>
                </a:cubicBezTo>
                <a:cubicBezTo>
                  <a:pt x="504" y="1853"/>
                  <a:pt x="445" y="1858"/>
                  <a:pt x="385" y="1863"/>
                </a:cubicBezTo>
                <a:cubicBezTo>
                  <a:pt x="318" y="1868"/>
                  <a:pt x="251" y="1874"/>
                  <a:pt x="184" y="1881"/>
                </a:cubicBezTo>
                <a:cubicBezTo>
                  <a:pt x="123" y="1887"/>
                  <a:pt x="61" y="1893"/>
                  <a:pt x="0" y="19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2" name="Titel 1">
            <a:extLst>
              <a:ext uri="{FF2B5EF4-FFF2-40B4-BE49-F238E27FC236}">
                <a16:creationId xmlns:a16="http://schemas.microsoft.com/office/drawing/2014/main" id="{42ACAE40-2DF5-45FA-B0AD-0DAE26B6502B}"/>
              </a:ext>
            </a:extLst>
          </p:cNvPr>
          <p:cNvSpPr>
            <a:spLocks noGrp="1"/>
          </p:cNvSpPr>
          <p:nvPr>
            <p:ph type="ctrTitle"/>
          </p:nvPr>
        </p:nvSpPr>
        <p:spPr>
          <a:xfrm>
            <a:off x="1021800" y="743537"/>
            <a:ext cx="10148400" cy="2577600"/>
          </a:xfrm>
        </p:spPr>
        <p:txBody>
          <a:bodyPr anchor="b"/>
          <a:lstStyle>
            <a:lvl1pPr algn="l">
              <a:defRPr sz="66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DE52A010-1D71-4CC1-808D-1B0A3C38B666}"/>
              </a:ext>
            </a:extLst>
          </p:cNvPr>
          <p:cNvSpPr>
            <a:spLocks noGrp="1"/>
          </p:cNvSpPr>
          <p:nvPr>
            <p:ph type="subTitle" idx="1"/>
          </p:nvPr>
        </p:nvSpPr>
        <p:spPr>
          <a:xfrm>
            <a:off x="1021800" y="3641227"/>
            <a:ext cx="10148400" cy="1756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3DC8C923-6BF7-4787-A069-5B82751A9409}"/>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A51F570B-F73A-4DA0-AEC5-1B79D00C8C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760EAF-F5E8-48BE-B639-DAEAB3EB78B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9" name="LOGO"/>
          <p:cNvGrpSpPr>
            <a:grpSpLocks noChangeAspect="1"/>
          </p:cNvGrpSpPr>
          <p:nvPr userDrawn="1"/>
        </p:nvGrpSpPr>
        <p:grpSpPr bwMode="auto">
          <a:xfrm>
            <a:off x="10296366" y="5957461"/>
            <a:ext cx="807723" cy="795764"/>
            <a:chOff x="8176" y="844"/>
            <a:chExt cx="878" cy="865"/>
          </a:xfrm>
        </p:grpSpPr>
        <p:sp>
          <p:nvSpPr>
            <p:cNvPr id="11"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45468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naam">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dirty="0"/>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6" name="Rechthoek 15"/>
          <p:cNvSpPr/>
          <p:nvPr userDrawn="1"/>
        </p:nvSpPr>
        <p:spPr>
          <a:xfrm>
            <a:off x="7502740" y="756000"/>
            <a:ext cx="4320000" cy="6771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chemeClr val="tx2"/>
                </a:solidFill>
                <a:effectLst/>
                <a:uLnTx/>
                <a:uFillTx/>
                <a:latin typeface="PT Sans"/>
                <a:ea typeface="+mn-ea"/>
                <a:cs typeface="+mn-cs"/>
              </a:rPr>
              <a:t>Aangenaam!</a:t>
            </a:r>
          </a:p>
        </p:txBody>
      </p:sp>
      <p:sp>
        <p:nvSpPr>
          <p:cNvPr id="22" name="Titel 1">
            <a:extLst>
              <a:ext uri="{FF2B5EF4-FFF2-40B4-BE49-F238E27FC236}">
                <a16:creationId xmlns:a16="http://schemas.microsoft.com/office/drawing/2014/main" id="{2DFA000D-14B0-4EE9-9F55-52F1DE2DC8A7}"/>
              </a:ext>
            </a:extLst>
          </p:cNvPr>
          <p:cNvSpPr>
            <a:spLocks noGrp="1"/>
          </p:cNvSpPr>
          <p:nvPr>
            <p:ph type="title" hasCustomPrompt="1"/>
          </p:nvPr>
        </p:nvSpPr>
        <p:spPr>
          <a:xfrm>
            <a:off x="7502740" y="1592036"/>
            <a:ext cx="3666610" cy="730408"/>
          </a:xfrm>
        </p:spPr>
        <p:txBody>
          <a:bodyPr/>
          <a:lstStyle>
            <a:lvl1pPr>
              <a:defRPr sz="3200"/>
            </a:lvl1pPr>
          </a:lstStyle>
          <a:p>
            <a:r>
              <a:rPr lang="nl-NL" dirty="0"/>
              <a:t>Naam medewerker</a:t>
            </a:r>
          </a:p>
        </p:txBody>
      </p:sp>
      <p:sp>
        <p:nvSpPr>
          <p:cNvPr id="27" name="Tijdelijke aanduiding voor afbeelding 2"/>
          <p:cNvSpPr>
            <a:spLocks noGrp="1"/>
          </p:cNvSpPr>
          <p:nvPr>
            <p:ph type="pic" sz="quarter" idx="17" hasCustomPrompt="1"/>
          </p:nvPr>
        </p:nvSpPr>
        <p:spPr>
          <a:xfrm>
            <a:off x="1009004" y="1026313"/>
            <a:ext cx="4323600" cy="3106800"/>
          </a:xfrm>
        </p:spPr>
        <p:txBody>
          <a:bodyPr tIns="936000" anchor="ctr"/>
          <a:lstStyle>
            <a:lvl1pPr marL="0" indent="0" algn="ctr">
              <a:buFontTx/>
              <a:buNone/>
              <a:defRPr sz="1100"/>
            </a:lvl1pPr>
          </a:lstStyle>
          <a:p>
            <a:r>
              <a:rPr lang="nl-NL" dirty="0"/>
              <a:t>Klik op het icoon om </a:t>
            </a:r>
            <a:br>
              <a:rPr lang="nl-NL" dirty="0"/>
            </a:br>
            <a:r>
              <a:rPr lang="nl-NL" dirty="0"/>
              <a:t>een afbeelding in te laden</a:t>
            </a:r>
          </a:p>
        </p:txBody>
      </p:sp>
      <p:sp>
        <p:nvSpPr>
          <p:cNvPr id="17" name="WIT BOOG"/>
          <p:cNvSpPr/>
          <p:nvPr userDrawn="1"/>
        </p:nvSpPr>
        <p:spPr>
          <a:xfrm>
            <a:off x="6480538" y="-16136"/>
            <a:ext cx="536508" cy="6884768"/>
          </a:xfrm>
          <a:custGeom>
            <a:avLst/>
            <a:gdLst>
              <a:gd name="connsiteX0" fmla="*/ 569776 w 5712803"/>
              <a:gd name="connsiteY0" fmla="*/ 0 h 6857998"/>
              <a:gd name="connsiteX1" fmla="*/ 5712803 w 5712803"/>
              <a:gd name="connsiteY1" fmla="*/ 0 h 6857998"/>
              <a:gd name="connsiteX2" fmla="*/ 5712803 w 5712803"/>
              <a:gd name="connsiteY2" fmla="*/ 6857998 h 6857998"/>
              <a:gd name="connsiteX3" fmla="*/ 706629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428583 w 5712803"/>
              <a:gd name="connsiteY6" fmla="*/ 427918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6868631 h 6868631"/>
              <a:gd name="connsiteX2" fmla="*/ 536508 w 5712803"/>
              <a:gd name="connsiteY2" fmla="*/ 6868631 h 6868631"/>
              <a:gd name="connsiteX3" fmla="*/ 470670 w 5712803"/>
              <a:gd name="connsiteY3" fmla="*/ 6601161 h 6868631"/>
              <a:gd name="connsiteX4" fmla="*/ 0 w 5712803"/>
              <a:gd name="connsiteY4" fmla="*/ 3262726 h 6868631"/>
              <a:gd name="connsiteX5" fmla="*/ 375420 w 5712803"/>
              <a:gd name="connsiteY5" fmla="*/ 449183 h 6868631"/>
              <a:gd name="connsiteX6" fmla="*/ 527246 w 5712803"/>
              <a:gd name="connsiteY6" fmla="*/ 0 h 6868631"/>
              <a:gd name="connsiteX0" fmla="*/ 527246 w 536508"/>
              <a:gd name="connsiteY0" fmla="*/ 0 h 6868631"/>
              <a:gd name="connsiteX1" fmla="*/ 536508 w 536508"/>
              <a:gd name="connsiteY1" fmla="*/ 6868631 h 6868631"/>
              <a:gd name="connsiteX2" fmla="*/ 470670 w 536508"/>
              <a:gd name="connsiteY2" fmla="*/ 6601161 h 6868631"/>
              <a:gd name="connsiteX3" fmla="*/ 0 w 536508"/>
              <a:gd name="connsiteY3" fmla="*/ 3262726 h 6868631"/>
              <a:gd name="connsiteX4" fmla="*/ 375420 w 536508"/>
              <a:gd name="connsiteY4" fmla="*/ 449183 h 6868631"/>
              <a:gd name="connsiteX5" fmla="*/ 527246 w 536508"/>
              <a:gd name="connsiteY5" fmla="*/ 0 h 6868631"/>
              <a:gd name="connsiteX0" fmla="*/ 536508 w 618686"/>
              <a:gd name="connsiteY0" fmla="*/ 6777191 h 6777191"/>
              <a:gd name="connsiteX1" fmla="*/ 470670 w 618686"/>
              <a:gd name="connsiteY1" fmla="*/ 6509721 h 6777191"/>
              <a:gd name="connsiteX2" fmla="*/ 0 w 618686"/>
              <a:gd name="connsiteY2" fmla="*/ 3171286 h 6777191"/>
              <a:gd name="connsiteX3" fmla="*/ 375420 w 618686"/>
              <a:gd name="connsiteY3" fmla="*/ 357743 h 6777191"/>
              <a:gd name="connsiteX4" fmla="*/ 618686 w 618686"/>
              <a:gd name="connsiteY4" fmla="*/ 0 h 6777191"/>
              <a:gd name="connsiteX0" fmla="*/ 536508 w 536508"/>
              <a:gd name="connsiteY0" fmla="*/ 6884767 h 6884767"/>
              <a:gd name="connsiteX1" fmla="*/ 470670 w 536508"/>
              <a:gd name="connsiteY1" fmla="*/ 6617297 h 6884767"/>
              <a:gd name="connsiteX2" fmla="*/ 0 w 536508"/>
              <a:gd name="connsiteY2" fmla="*/ 3278862 h 6884767"/>
              <a:gd name="connsiteX3" fmla="*/ 375420 w 536508"/>
              <a:gd name="connsiteY3" fmla="*/ 465319 h 6884767"/>
              <a:gd name="connsiteX4" fmla="*/ 524557 w 536508"/>
              <a:gd name="connsiteY4" fmla="*/ 0 h 688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08" h="6884767">
                <a:moveTo>
                  <a:pt x="536508" y="6884767"/>
                </a:moveTo>
                <a:cubicBezTo>
                  <a:pt x="503929" y="6802699"/>
                  <a:pt x="503249" y="6699365"/>
                  <a:pt x="470670" y="6617297"/>
                </a:cubicBezTo>
                <a:cubicBezTo>
                  <a:pt x="204688" y="5466073"/>
                  <a:pt x="0" y="4461409"/>
                  <a:pt x="0" y="3278862"/>
                </a:cubicBezTo>
                <a:cubicBezTo>
                  <a:pt x="0" y="2291693"/>
                  <a:pt x="54355" y="1541587"/>
                  <a:pt x="375420" y="465319"/>
                </a:cubicBezTo>
                <a:cubicBezTo>
                  <a:pt x="426029" y="315591"/>
                  <a:pt x="524557" y="0"/>
                  <a:pt x="524557" y="0"/>
                </a:cubicBezTo>
              </a:path>
            </a:pathLst>
          </a:cu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tekst 6"/>
          <p:cNvSpPr>
            <a:spLocks noGrp="1"/>
          </p:cNvSpPr>
          <p:nvPr>
            <p:ph type="body" sz="quarter" idx="14" hasCustomPrompt="1"/>
          </p:nvPr>
        </p:nvSpPr>
        <p:spPr>
          <a:xfrm>
            <a:off x="7502740" y="2326044"/>
            <a:ext cx="3657600" cy="3240000"/>
          </a:xfrm>
        </p:spPr>
        <p:txBody>
          <a:bodyPr/>
          <a:lstStyle/>
          <a:p>
            <a:pPr lvl="0"/>
            <a:r>
              <a:rPr lang="nl-NL" dirty="0" err="1"/>
              <a:t>Bullet</a:t>
            </a:r>
            <a:r>
              <a:rPr lang="nl-NL" dirty="0"/>
              <a:t> </a:t>
            </a:r>
          </a:p>
          <a:p>
            <a:pPr lvl="1"/>
            <a:r>
              <a:rPr lang="nl-NL" dirty="0"/>
              <a:t>Sub </a:t>
            </a:r>
            <a:r>
              <a:rPr lang="nl-NL" dirty="0" err="1"/>
              <a:t>bullet</a:t>
            </a:r>
            <a:endParaRPr lang="nl-NL" dirty="0"/>
          </a:p>
          <a:p>
            <a:pPr lvl="2"/>
            <a:r>
              <a:rPr lang="nl-NL" dirty="0"/>
              <a:t>Vinkje</a:t>
            </a:r>
          </a:p>
          <a:p>
            <a:pPr lvl="3"/>
            <a:r>
              <a:rPr lang="nl-NL" dirty="0"/>
              <a:t>Leestekst</a:t>
            </a:r>
          </a:p>
          <a:p>
            <a:pPr lvl="4"/>
            <a:r>
              <a:rPr lang="nl-NL" dirty="0"/>
              <a:t>Header</a:t>
            </a:r>
          </a:p>
          <a:p>
            <a:pPr lvl="5"/>
            <a:r>
              <a:rPr lang="nl-NL" dirty="0" err="1"/>
              <a:t>Bullet</a:t>
            </a:r>
            <a:r>
              <a:rPr lang="nl-NL" dirty="0"/>
              <a:t> </a:t>
            </a:r>
          </a:p>
          <a:p>
            <a:pPr lvl="6"/>
            <a:r>
              <a:rPr lang="nl-NL" dirty="0"/>
              <a:t>Sub </a:t>
            </a:r>
            <a:r>
              <a:rPr lang="nl-NL" dirty="0" err="1"/>
              <a:t>bullet</a:t>
            </a:r>
            <a:endParaRPr lang="nl-NL" dirty="0"/>
          </a:p>
          <a:p>
            <a:pPr lvl="7"/>
            <a:r>
              <a:rPr lang="nl-NL" dirty="0"/>
              <a:t>Vinkje</a:t>
            </a:r>
          </a:p>
        </p:txBody>
      </p:sp>
      <p:grpSp>
        <p:nvGrpSpPr>
          <p:cNvPr id="225" name="Meer informatie">
            <a:extLst>
              <a:ext uri="{FF2B5EF4-FFF2-40B4-BE49-F238E27FC236}">
                <a16:creationId xmlns:a16="http://schemas.microsoft.com/office/drawing/2014/main" id="{C65FEAD7-C9A2-4A01-9405-F7CD462FC5FE}"/>
              </a:ext>
            </a:extLst>
          </p:cNvPr>
          <p:cNvGrpSpPr/>
          <p:nvPr userDrawn="1"/>
        </p:nvGrpSpPr>
        <p:grpSpPr>
          <a:xfrm>
            <a:off x="-3420383" y="4556984"/>
            <a:ext cx="3178515" cy="783273"/>
            <a:chOff x="-3741486" y="3386444"/>
            <a:chExt cx="3178515" cy="783273"/>
          </a:xfrm>
        </p:grpSpPr>
        <p:sp>
          <p:nvSpPr>
            <p:cNvPr id="265" name="Freeform 101">
              <a:extLst>
                <a:ext uri="{FF2B5EF4-FFF2-40B4-BE49-F238E27FC236}">
                  <a16:creationId xmlns:a16="http://schemas.microsoft.com/office/drawing/2014/main" id="{B73084E7-3B9E-4262-8E13-E0DDBA226A09}"/>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266" name="Rechthoek 265">
              <a:extLst>
                <a:ext uri="{FF2B5EF4-FFF2-40B4-BE49-F238E27FC236}">
                  <a16:creationId xmlns:a16="http://schemas.microsoft.com/office/drawing/2014/main" id="{389D83AE-9880-4FC4-B07E-428CC867CB9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267" name="Rechte verbindingslijn 266">
              <a:extLst>
                <a:ext uri="{FF2B5EF4-FFF2-40B4-BE49-F238E27FC236}">
                  <a16:creationId xmlns:a16="http://schemas.microsoft.com/office/drawing/2014/main" id="{0790CAFE-45AA-43A7-973F-031F8F5799F2}"/>
                </a:ext>
              </a:extLst>
            </p:cNvPr>
            <p:cNvCxnSpPr>
              <a:cxnSpLocks/>
            </p:cNvCxnSpPr>
            <p:nvPr userDrawn="1"/>
          </p:nvCxnSpPr>
          <p:spPr>
            <a:xfrm>
              <a:off x="-3740987" y="4169717"/>
              <a:ext cx="3178016" cy="0"/>
            </a:xfrm>
            <a:prstGeom prst="line">
              <a:avLst/>
            </a:prstGeom>
            <a:noFill/>
            <a:ln w="3175" cap="flat" cmpd="sng" algn="ctr">
              <a:solidFill>
                <a:srgbClr val="303E48"/>
              </a:solidFill>
              <a:prstDash val="solid"/>
            </a:ln>
            <a:effectLst/>
          </p:spPr>
        </p:cxnSp>
      </p:grpSp>
      <p:sp>
        <p:nvSpPr>
          <p:cNvPr id="226" name="Rechthoek 225">
            <a:extLst>
              <a:ext uri="{FF2B5EF4-FFF2-40B4-BE49-F238E27FC236}">
                <a16:creationId xmlns:a16="http://schemas.microsoft.com/office/drawing/2014/main" id="{F973DE85-C7BD-4E74-AD4A-C1B296A68E77}"/>
              </a:ext>
            </a:extLst>
          </p:cNvPr>
          <p:cNvSpPr/>
          <p:nvPr userDrawn="1"/>
        </p:nvSpPr>
        <p:spPr>
          <a:xfrm>
            <a:off x="-3419885"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Afbeelding invoegen/veranderen</a:t>
            </a:r>
          </a:p>
        </p:txBody>
      </p:sp>
      <p:sp>
        <p:nvSpPr>
          <p:cNvPr id="227" name="Ovaal 226">
            <a:extLst>
              <a:ext uri="{FF2B5EF4-FFF2-40B4-BE49-F238E27FC236}">
                <a16:creationId xmlns:a16="http://schemas.microsoft.com/office/drawing/2014/main" id="{687FD5FE-74EB-4915-9C7E-EA41FBDD73D6}"/>
              </a:ext>
            </a:extLst>
          </p:cNvPr>
          <p:cNvSpPr/>
          <p:nvPr userDrawn="1"/>
        </p:nvSpPr>
        <p:spPr>
          <a:xfrm>
            <a:off x="-3425546" y="36649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1</a:t>
            </a:r>
          </a:p>
        </p:txBody>
      </p:sp>
      <p:cxnSp>
        <p:nvCxnSpPr>
          <p:cNvPr id="228" name="Rechte verbindingslijn 227">
            <a:extLst>
              <a:ext uri="{FF2B5EF4-FFF2-40B4-BE49-F238E27FC236}">
                <a16:creationId xmlns:a16="http://schemas.microsoft.com/office/drawing/2014/main" id="{13887FF5-74EE-4340-B516-81E41254F752}"/>
              </a:ext>
            </a:extLst>
          </p:cNvPr>
          <p:cNvCxnSpPr>
            <a:cxnSpLocks/>
          </p:cNvCxnSpPr>
          <p:nvPr userDrawn="1"/>
        </p:nvCxnSpPr>
        <p:spPr>
          <a:xfrm>
            <a:off x="-3419886" y="241635"/>
            <a:ext cx="3178017" cy="0"/>
          </a:xfrm>
          <a:prstGeom prst="line">
            <a:avLst/>
          </a:prstGeom>
          <a:noFill/>
          <a:ln w="3175" cap="flat" cmpd="sng" algn="ctr">
            <a:solidFill>
              <a:srgbClr val="303E48"/>
            </a:solidFill>
            <a:prstDash val="solid"/>
          </a:ln>
          <a:effectLst/>
        </p:spPr>
      </p:cxnSp>
      <p:cxnSp>
        <p:nvCxnSpPr>
          <p:cNvPr id="229" name="Rechte verbindingslijn 228">
            <a:extLst>
              <a:ext uri="{FF2B5EF4-FFF2-40B4-BE49-F238E27FC236}">
                <a16:creationId xmlns:a16="http://schemas.microsoft.com/office/drawing/2014/main" id="{432ED57A-3952-4EBE-AEB5-4BB36B1992C5}"/>
              </a:ext>
            </a:extLst>
          </p:cNvPr>
          <p:cNvCxnSpPr>
            <a:cxnSpLocks/>
          </p:cNvCxnSpPr>
          <p:nvPr userDrawn="1"/>
        </p:nvCxnSpPr>
        <p:spPr>
          <a:xfrm>
            <a:off x="-3419886" y="1577933"/>
            <a:ext cx="3178017" cy="0"/>
          </a:xfrm>
          <a:prstGeom prst="line">
            <a:avLst/>
          </a:prstGeom>
          <a:noFill/>
          <a:ln w="3175" cap="flat" cmpd="sng" algn="ctr">
            <a:solidFill>
              <a:srgbClr val="303E48"/>
            </a:solidFill>
            <a:prstDash val="solid"/>
          </a:ln>
          <a:effectLst/>
        </p:spPr>
      </p:cxnSp>
      <p:sp>
        <p:nvSpPr>
          <p:cNvPr id="230" name="Rechthoek 229">
            <a:extLst>
              <a:ext uri="{FF2B5EF4-FFF2-40B4-BE49-F238E27FC236}">
                <a16:creationId xmlns:a16="http://schemas.microsoft.com/office/drawing/2014/main" id="{CA324C28-9731-4AF3-BD12-41AC392BC687}"/>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Open Sans"/>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cxnSp>
        <p:nvCxnSpPr>
          <p:cNvPr id="231" name="Rechte verbindingslijn 230">
            <a:extLst>
              <a:ext uri="{FF2B5EF4-FFF2-40B4-BE49-F238E27FC236}">
                <a16:creationId xmlns:a16="http://schemas.microsoft.com/office/drawing/2014/main" id="{95B01875-49AA-44D5-A386-F426453758D4}"/>
              </a:ext>
            </a:extLst>
          </p:cNvPr>
          <p:cNvCxnSpPr>
            <a:cxnSpLocks/>
          </p:cNvCxnSpPr>
          <p:nvPr userDrawn="1"/>
        </p:nvCxnSpPr>
        <p:spPr>
          <a:xfrm>
            <a:off x="-3419886" y="4439101"/>
            <a:ext cx="3178017" cy="0"/>
          </a:xfrm>
          <a:prstGeom prst="line">
            <a:avLst/>
          </a:prstGeom>
          <a:noFill/>
          <a:ln w="3175" cap="flat" cmpd="sng" algn="ctr">
            <a:solidFill>
              <a:srgbClr val="303E48"/>
            </a:solidFill>
            <a:prstDash val="solid"/>
          </a:ln>
          <a:effectLst/>
        </p:spPr>
      </p:cxnSp>
      <p:sp>
        <p:nvSpPr>
          <p:cNvPr id="232" name="Ovaal 231">
            <a:extLst>
              <a:ext uri="{FF2B5EF4-FFF2-40B4-BE49-F238E27FC236}">
                <a16:creationId xmlns:a16="http://schemas.microsoft.com/office/drawing/2014/main" id="{FB95C891-E534-41C7-AE11-7FBADB6ABF40}"/>
              </a:ext>
            </a:extLst>
          </p:cNvPr>
          <p:cNvSpPr/>
          <p:nvPr userDrawn="1"/>
        </p:nvSpPr>
        <p:spPr>
          <a:xfrm>
            <a:off x="-3425546" y="1706398"/>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233" name="Rechthoek 232">
            <a:extLst>
              <a:ext uri="{FF2B5EF4-FFF2-40B4-BE49-F238E27FC236}">
                <a16:creationId xmlns:a16="http://schemas.microsoft.com/office/drawing/2014/main" id="{51A965A9-C16B-449B-9C50-C65E254F3C48}"/>
              </a:ext>
            </a:extLst>
          </p:cNvPr>
          <p:cNvSpPr/>
          <p:nvPr userDrawn="1"/>
        </p:nvSpPr>
        <p:spPr>
          <a:xfrm>
            <a:off x="-3059865"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Open Sans"/>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Open Sans"/>
              <a:cs typeface="Segoe UI Light" panose="020B0502040204020203" pitchFamily="34" charset="0"/>
            </a:endParaRPr>
          </a:p>
        </p:txBody>
      </p:sp>
      <p:grpSp>
        <p:nvGrpSpPr>
          <p:cNvPr id="234" name="Groep 233">
            <a:extLst>
              <a:ext uri="{FF2B5EF4-FFF2-40B4-BE49-F238E27FC236}">
                <a16:creationId xmlns:a16="http://schemas.microsoft.com/office/drawing/2014/main" id="{1E706F82-551B-4E70-80BE-452996894A9A}"/>
              </a:ext>
            </a:extLst>
          </p:cNvPr>
          <p:cNvGrpSpPr/>
          <p:nvPr userDrawn="1"/>
        </p:nvGrpSpPr>
        <p:grpSpPr>
          <a:xfrm>
            <a:off x="-3059865" y="2184550"/>
            <a:ext cx="825500" cy="209550"/>
            <a:chOff x="13504624" y="2482850"/>
            <a:chExt cx="825500" cy="209550"/>
          </a:xfrm>
        </p:grpSpPr>
        <p:sp>
          <p:nvSpPr>
            <p:cNvPr id="262" name="Rechthoek 261">
              <a:extLst>
                <a:ext uri="{FF2B5EF4-FFF2-40B4-BE49-F238E27FC236}">
                  <a16:creationId xmlns:a16="http://schemas.microsoft.com/office/drawing/2014/main" id="{12DC9A5C-C665-4C5F-AD59-FC1B9D79A457}"/>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Invoegen</a:t>
              </a:r>
            </a:p>
          </p:txBody>
        </p:sp>
        <p:cxnSp>
          <p:nvCxnSpPr>
            <p:cNvPr id="263" name="Rechte verbindingslijn 262">
              <a:extLst>
                <a:ext uri="{FF2B5EF4-FFF2-40B4-BE49-F238E27FC236}">
                  <a16:creationId xmlns:a16="http://schemas.microsoft.com/office/drawing/2014/main" id="{1049B116-0F64-466B-BD6A-33C152BAEB2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64" name="Gelijkbenige driehoek 263">
              <a:extLst>
                <a:ext uri="{FF2B5EF4-FFF2-40B4-BE49-F238E27FC236}">
                  <a16:creationId xmlns:a16="http://schemas.microsoft.com/office/drawing/2014/main" id="{473177B9-3B6E-4ADA-BE8E-9A1FDF2FFC0A}"/>
                </a:ext>
              </a:extLst>
            </p:cNvPr>
            <p:cNvSpPr/>
            <p:nvPr userDrawn="1"/>
          </p:nvSpPr>
          <p:spPr>
            <a:xfrm rot="10800000">
              <a:off x="14196089" y="2566904"/>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235" name="Groep 234">
            <a:extLst>
              <a:ext uri="{FF2B5EF4-FFF2-40B4-BE49-F238E27FC236}">
                <a16:creationId xmlns:a16="http://schemas.microsoft.com/office/drawing/2014/main" id="{C812E753-84E1-4F5E-A1D6-9E5213F517AA}"/>
              </a:ext>
            </a:extLst>
          </p:cNvPr>
          <p:cNvGrpSpPr/>
          <p:nvPr userDrawn="1"/>
        </p:nvGrpSpPr>
        <p:grpSpPr>
          <a:xfrm>
            <a:off x="-3059865" y="1141626"/>
            <a:ext cx="294789" cy="318834"/>
            <a:chOff x="14466489" y="1001522"/>
            <a:chExt cx="290627" cy="314333"/>
          </a:xfrm>
        </p:grpSpPr>
        <p:sp>
          <p:nvSpPr>
            <p:cNvPr id="256" name="Rechthoek 255">
              <a:extLst>
                <a:ext uri="{FF2B5EF4-FFF2-40B4-BE49-F238E27FC236}">
                  <a16:creationId xmlns:a16="http://schemas.microsoft.com/office/drawing/2014/main" id="{AD26A154-F494-4E43-A109-81674877063B}"/>
                </a:ext>
              </a:extLst>
            </p:cNvPr>
            <p:cNvSpPr/>
            <p:nvPr userDrawn="1"/>
          </p:nvSpPr>
          <p:spPr>
            <a:xfrm>
              <a:off x="14466489" y="1001522"/>
              <a:ext cx="257935" cy="254168"/>
            </a:xfrm>
            <a:prstGeom prst="rect">
              <a:avLst/>
            </a:prstGeom>
            <a:solidFill>
              <a:sysClr val="window" lastClr="FFFFFF"/>
            </a:solidFill>
            <a:ln w="12700" cap="flat" cmpd="sng" algn="ctr">
              <a:solidFill>
                <a:srgbClr val="C0C0C0"/>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7" name="Ovaal 256">
              <a:extLst>
                <a:ext uri="{FF2B5EF4-FFF2-40B4-BE49-F238E27FC236}">
                  <a16:creationId xmlns:a16="http://schemas.microsoft.com/office/drawing/2014/main" id="{01147ACF-5CFD-4FBA-AB6A-36469AA49DD8}"/>
                </a:ext>
              </a:extLst>
            </p:cNvPr>
            <p:cNvSpPr/>
            <p:nvPr userDrawn="1"/>
          </p:nvSpPr>
          <p:spPr>
            <a:xfrm>
              <a:off x="14623626" y="1033630"/>
              <a:ext cx="71169" cy="71169"/>
            </a:xfrm>
            <a:prstGeom prst="ellipse">
              <a:avLst/>
            </a:prstGeom>
            <a:solidFill>
              <a:srgbClr val="F1D8A5"/>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58" name="Vrije vorm: vorm 257">
              <a:extLst>
                <a:ext uri="{FF2B5EF4-FFF2-40B4-BE49-F238E27FC236}">
                  <a16:creationId xmlns:a16="http://schemas.microsoft.com/office/drawing/2014/main" id="{B1100A94-0EC2-4E2C-B38C-EACD7054BE1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59" name="Rechthoek: afgeronde hoeken 258">
              <a:extLst>
                <a:ext uri="{FF2B5EF4-FFF2-40B4-BE49-F238E27FC236}">
                  <a16:creationId xmlns:a16="http://schemas.microsoft.com/office/drawing/2014/main" id="{F63D6096-9FD6-41B6-923C-E5F609305FC7}"/>
                </a:ext>
              </a:extLst>
            </p:cNvPr>
            <p:cNvSpPr/>
            <p:nvPr userDrawn="1"/>
          </p:nvSpPr>
          <p:spPr>
            <a:xfrm>
              <a:off x="14601150" y="1145314"/>
              <a:ext cx="155966" cy="116816"/>
            </a:xfrm>
            <a:prstGeom prst="roundRect">
              <a:avLst/>
            </a:prstGeom>
            <a:solidFill>
              <a:sysClr val="window" lastClr="FFFFFF"/>
            </a:solidFill>
            <a:ln w="19050" cap="flat" cmpd="sng" algn="ctr">
              <a:solidFill>
                <a:srgbClr val="8AADD0"/>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60" name="Rechte verbindingslijn 259">
              <a:extLst>
                <a:ext uri="{FF2B5EF4-FFF2-40B4-BE49-F238E27FC236}">
                  <a16:creationId xmlns:a16="http://schemas.microsoft.com/office/drawing/2014/main" id="{34748BD5-4B05-4ED0-BF9F-B8ECE1C46101}"/>
                </a:ext>
              </a:extLst>
            </p:cNvPr>
            <p:cNvCxnSpPr>
              <a:cxnSpLocks/>
            </p:cNvCxnSpPr>
            <p:nvPr userDrawn="1"/>
          </p:nvCxnSpPr>
          <p:spPr>
            <a:xfrm>
              <a:off x="14637490" y="1308665"/>
              <a:ext cx="83286" cy="0"/>
            </a:xfrm>
            <a:prstGeom prst="line">
              <a:avLst/>
            </a:prstGeom>
            <a:solidFill>
              <a:sysClr val="window" lastClr="FFFFFF"/>
            </a:solidFill>
            <a:ln w="19050" cap="flat" cmpd="sng" algn="ctr">
              <a:solidFill>
                <a:srgbClr val="8AADD0"/>
              </a:solidFill>
              <a:prstDash val="solid"/>
            </a:ln>
            <a:effectLst/>
          </p:spPr>
        </p:cxnSp>
        <p:cxnSp>
          <p:nvCxnSpPr>
            <p:cNvPr id="261" name="Rechte verbindingslijn 260">
              <a:extLst>
                <a:ext uri="{FF2B5EF4-FFF2-40B4-BE49-F238E27FC236}">
                  <a16:creationId xmlns:a16="http://schemas.microsoft.com/office/drawing/2014/main" id="{5A569816-FB32-4EF1-8212-17D19E80B8B7}"/>
                </a:ext>
              </a:extLst>
            </p:cNvPr>
            <p:cNvCxnSpPr>
              <a:cxnSpLocks/>
              <a:stCxn id="259" idx="2"/>
            </p:cNvCxnSpPr>
            <p:nvPr userDrawn="1"/>
          </p:nvCxnSpPr>
          <p:spPr>
            <a:xfrm flipH="1">
              <a:off x="14678717" y="1262130"/>
              <a:ext cx="416" cy="43573"/>
            </a:xfrm>
            <a:prstGeom prst="line">
              <a:avLst/>
            </a:prstGeom>
            <a:solidFill>
              <a:sysClr val="window" lastClr="FFFFFF"/>
            </a:solidFill>
            <a:ln w="19050" cap="flat" cmpd="sng" algn="ctr">
              <a:solidFill>
                <a:srgbClr val="8AADD0"/>
              </a:solidFill>
              <a:prstDash val="solid"/>
            </a:ln>
            <a:effectLst/>
          </p:spPr>
        </p:cxnSp>
      </p:grpSp>
      <p:sp>
        <p:nvSpPr>
          <p:cNvPr id="236" name="Ovaal 235">
            <a:extLst>
              <a:ext uri="{FF2B5EF4-FFF2-40B4-BE49-F238E27FC236}">
                <a16:creationId xmlns:a16="http://schemas.microsoft.com/office/drawing/2014/main" id="{877D76E1-3D69-48A3-BEDA-17DDF4F8BD66}"/>
              </a:ext>
            </a:extLst>
          </p:cNvPr>
          <p:cNvSpPr/>
          <p:nvPr userDrawn="1"/>
        </p:nvSpPr>
        <p:spPr>
          <a:xfrm>
            <a:off x="-3425546" y="261795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237" name="Rechthoek 236">
            <a:extLst>
              <a:ext uri="{FF2B5EF4-FFF2-40B4-BE49-F238E27FC236}">
                <a16:creationId xmlns:a16="http://schemas.microsoft.com/office/drawing/2014/main" id="{6AF62B62-92BD-44E4-9430-78697451AC40}"/>
              </a:ext>
            </a:extLst>
          </p:cNvPr>
          <p:cNvSpPr/>
          <p:nvPr userDrawn="1"/>
        </p:nvSpPr>
        <p:spPr>
          <a:xfrm>
            <a:off x="-3059864"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cxnSp>
        <p:nvCxnSpPr>
          <p:cNvPr id="238" name="Rechte verbindingslijn 237">
            <a:extLst>
              <a:ext uri="{FF2B5EF4-FFF2-40B4-BE49-F238E27FC236}">
                <a16:creationId xmlns:a16="http://schemas.microsoft.com/office/drawing/2014/main" id="{4337D733-4972-4D79-8228-3D0CBDF5FB2C}"/>
              </a:ext>
            </a:extLst>
          </p:cNvPr>
          <p:cNvCxnSpPr>
            <a:cxnSpLocks/>
          </p:cNvCxnSpPr>
          <p:nvPr userDrawn="1"/>
        </p:nvCxnSpPr>
        <p:spPr>
          <a:xfrm>
            <a:off x="-3419886" y="2499789"/>
            <a:ext cx="3178017" cy="0"/>
          </a:xfrm>
          <a:prstGeom prst="line">
            <a:avLst/>
          </a:prstGeom>
          <a:noFill/>
          <a:ln w="3175" cap="flat" cmpd="sng" algn="ctr">
            <a:solidFill>
              <a:srgbClr val="303E48"/>
            </a:solidFill>
            <a:prstDash val="solid"/>
          </a:ln>
          <a:effectLst/>
        </p:spPr>
      </p:cxnSp>
      <p:grpSp>
        <p:nvGrpSpPr>
          <p:cNvPr id="239" name="Groep 238">
            <a:extLst>
              <a:ext uri="{FF2B5EF4-FFF2-40B4-BE49-F238E27FC236}">
                <a16:creationId xmlns:a16="http://schemas.microsoft.com/office/drawing/2014/main" id="{DA7088AB-A954-4FF5-BB37-B5BC4BD87C86}"/>
              </a:ext>
            </a:extLst>
          </p:cNvPr>
          <p:cNvGrpSpPr/>
          <p:nvPr userDrawn="1"/>
        </p:nvGrpSpPr>
        <p:grpSpPr>
          <a:xfrm>
            <a:off x="-3120633" y="3701158"/>
            <a:ext cx="514284" cy="612918"/>
            <a:chOff x="12682980" y="3403241"/>
            <a:chExt cx="622284" cy="741632"/>
          </a:xfrm>
        </p:grpSpPr>
        <p:grpSp>
          <p:nvGrpSpPr>
            <p:cNvPr id="240" name="Groep 239">
              <a:extLst>
                <a:ext uri="{FF2B5EF4-FFF2-40B4-BE49-F238E27FC236}">
                  <a16:creationId xmlns:a16="http://schemas.microsoft.com/office/drawing/2014/main" id="{CF051D8B-6F27-4ED0-81B9-7B9881245199}"/>
                </a:ext>
              </a:extLst>
            </p:cNvPr>
            <p:cNvGrpSpPr/>
            <p:nvPr userDrawn="1"/>
          </p:nvGrpSpPr>
          <p:grpSpPr>
            <a:xfrm>
              <a:off x="12771568" y="3403241"/>
              <a:ext cx="467138" cy="448489"/>
              <a:chOff x="12782195" y="3403241"/>
              <a:chExt cx="467138" cy="448489"/>
            </a:xfrm>
          </p:grpSpPr>
          <p:grpSp>
            <p:nvGrpSpPr>
              <p:cNvPr id="243" name="Groep 242">
                <a:extLst>
                  <a:ext uri="{FF2B5EF4-FFF2-40B4-BE49-F238E27FC236}">
                    <a16:creationId xmlns:a16="http://schemas.microsoft.com/office/drawing/2014/main" id="{D6CDB219-DE6E-4288-9342-3CD31DECF090}"/>
                  </a:ext>
                </a:extLst>
              </p:cNvPr>
              <p:cNvGrpSpPr/>
              <p:nvPr userDrawn="1"/>
            </p:nvGrpSpPr>
            <p:grpSpPr>
              <a:xfrm>
                <a:off x="12782195" y="3403241"/>
                <a:ext cx="412967" cy="393907"/>
                <a:chOff x="13554906" y="3320109"/>
                <a:chExt cx="443906" cy="423419"/>
              </a:xfrm>
            </p:grpSpPr>
            <p:grpSp>
              <p:nvGrpSpPr>
                <p:cNvPr id="250" name="Groep 249">
                  <a:extLst>
                    <a:ext uri="{FF2B5EF4-FFF2-40B4-BE49-F238E27FC236}">
                      <a16:creationId xmlns:a16="http://schemas.microsoft.com/office/drawing/2014/main" id="{1139F09E-5F3F-47D7-8B9C-B3F2AC88382D}"/>
                    </a:ext>
                  </a:extLst>
                </p:cNvPr>
                <p:cNvGrpSpPr/>
                <p:nvPr userDrawn="1"/>
              </p:nvGrpSpPr>
              <p:grpSpPr>
                <a:xfrm>
                  <a:off x="13554906" y="3320109"/>
                  <a:ext cx="443906" cy="423419"/>
                  <a:chOff x="12909684" y="1276143"/>
                  <a:chExt cx="443906" cy="423419"/>
                </a:xfrm>
              </p:grpSpPr>
              <p:sp>
                <p:nvSpPr>
                  <p:cNvPr id="253" name="Rechthoek 252">
                    <a:extLst>
                      <a:ext uri="{FF2B5EF4-FFF2-40B4-BE49-F238E27FC236}">
                        <a16:creationId xmlns:a16="http://schemas.microsoft.com/office/drawing/2014/main" id="{29821AEC-4DBB-4BF3-B85F-A2110C20CF45}"/>
                      </a:ext>
                    </a:extLst>
                  </p:cNvPr>
                  <p:cNvSpPr/>
                  <p:nvPr userDrawn="1"/>
                </p:nvSpPr>
                <p:spPr>
                  <a:xfrm>
                    <a:off x="12918700" y="1285262"/>
                    <a:ext cx="434890" cy="414300"/>
                  </a:xfrm>
                  <a:prstGeom prst="rect">
                    <a:avLst/>
                  </a:prstGeom>
                  <a:noFill/>
                  <a:ln w="12700" cap="flat" cmpd="sng" algn="ctr">
                    <a:solidFill>
                      <a:srgbClr val="818181"/>
                    </a:solidFill>
                    <a:prstDash val="dash"/>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4" name="Rechthoek 253">
                    <a:extLst>
                      <a:ext uri="{FF2B5EF4-FFF2-40B4-BE49-F238E27FC236}">
                        <a16:creationId xmlns:a16="http://schemas.microsoft.com/office/drawing/2014/main" id="{345EF63F-A2EE-43EB-AF6B-EFEB37C3F383}"/>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5" name="Ovaal 254">
                    <a:extLst>
                      <a:ext uri="{FF2B5EF4-FFF2-40B4-BE49-F238E27FC236}">
                        <a16:creationId xmlns:a16="http://schemas.microsoft.com/office/drawing/2014/main" id="{4DBB6B96-6E07-43A4-A7F3-624959F01037}"/>
                      </a:ext>
                    </a:extLst>
                  </p:cNvPr>
                  <p:cNvSpPr/>
                  <p:nvPr userDrawn="1"/>
                </p:nvSpPr>
                <p:spPr>
                  <a:xfrm>
                    <a:off x="13069071" y="1308711"/>
                    <a:ext cx="72188" cy="72188"/>
                  </a:xfrm>
                  <a:prstGeom prst="ellipse">
                    <a:avLst/>
                  </a:prstGeom>
                  <a:solidFill>
                    <a:srgbClr val="ECC679"/>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pic>
              <p:nvPicPr>
                <p:cNvPr id="251" name="Afbeelding 250">
                  <a:extLst>
                    <a:ext uri="{FF2B5EF4-FFF2-40B4-BE49-F238E27FC236}">
                      <a16:creationId xmlns:a16="http://schemas.microsoft.com/office/drawing/2014/main" id="{0FFED013-1D85-41FE-9CD9-4AD9D07C930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52" name="Afbeelding 251">
                  <a:extLst>
                    <a:ext uri="{FF2B5EF4-FFF2-40B4-BE49-F238E27FC236}">
                      <a16:creationId xmlns:a16="http://schemas.microsoft.com/office/drawing/2014/main" id="{A540428A-8422-4510-90C3-93F69F72D93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244" name="Groep 243">
                <a:extLst>
                  <a:ext uri="{FF2B5EF4-FFF2-40B4-BE49-F238E27FC236}">
                    <a16:creationId xmlns:a16="http://schemas.microsoft.com/office/drawing/2014/main" id="{38A124B1-CF52-4CBD-9633-BA6CA8B7E1DA}"/>
                  </a:ext>
                </a:extLst>
              </p:cNvPr>
              <p:cNvGrpSpPr/>
              <p:nvPr userDrawn="1"/>
            </p:nvGrpSpPr>
            <p:grpSpPr>
              <a:xfrm>
                <a:off x="13103513" y="3705268"/>
                <a:ext cx="145820" cy="146462"/>
                <a:chOff x="13096169" y="3602278"/>
                <a:chExt cx="145820" cy="146462"/>
              </a:xfrm>
            </p:grpSpPr>
            <p:sp>
              <p:nvSpPr>
                <p:cNvPr id="248" name="Rechthoek 247">
                  <a:extLst>
                    <a:ext uri="{FF2B5EF4-FFF2-40B4-BE49-F238E27FC236}">
                      <a16:creationId xmlns:a16="http://schemas.microsoft.com/office/drawing/2014/main" id="{9AAA0082-6DB3-4436-8EA0-10199A112C2F}"/>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49" name="Rechthoek 248">
                  <a:extLst>
                    <a:ext uri="{FF2B5EF4-FFF2-40B4-BE49-F238E27FC236}">
                      <a16:creationId xmlns:a16="http://schemas.microsoft.com/office/drawing/2014/main" id="{A32E7531-9529-42EF-A06C-658781684BAD}"/>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245" name="Groep 244">
                <a:extLst>
                  <a:ext uri="{FF2B5EF4-FFF2-40B4-BE49-F238E27FC236}">
                    <a16:creationId xmlns:a16="http://schemas.microsoft.com/office/drawing/2014/main" id="{DA98DB41-4419-4CDF-A310-72BFF28050FB}"/>
                  </a:ext>
                </a:extLst>
              </p:cNvPr>
              <p:cNvGrpSpPr/>
              <p:nvPr userDrawn="1"/>
            </p:nvGrpSpPr>
            <p:grpSpPr>
              <a:xfrm rot="10800000">
                <a:off x="13061402" y="3665637"/>
                <a:ext cx="145820" cy="146462"/>
                <a:chOff x="13096169" y="3602278"/>
                <a:chExt cx="145820" cy="146462"/>
              </a:xfrm>
            </p:grpSpPr>
            <p:sp>
              <p:nvSpPr>
                <p:cNvPr id="246" name="Rechthoek 245">
                  <a:extLst>
                    <a:ext uri="{FF2B5EF4-FFF2-40B4-BE49-F238E27FC236}">
                      <a16:creationId xmlns:a16="http://schemas.microsoft.com/office/drawing/2014/main" id="{A5894D10-BFA6-45EB-9F11-24C2CC6375CB}"/>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47" name="Rechthoek 246">
                  <a:extLst>
                    <a:ext uri="{FF2B5EF4-FFF2-40B4-BE49-F238E27FC236}">
                      <a16:creationId xmlns:a16="http://schemas.microsoft.com/office/drawing/2014/main" id="{B1DFACCD-86AE-4C50-906D-AC22F9472F0F}"/>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sp>
          <p:nvSpPr>
            <p:cNvPr id="241" name="Rechthoek 240">
              <a:extLst>
                <a:ext uri="{FF2B5EF4-FFF2-40B4-BE49-F238E27FC236}">
                  <a16:creationId xmlns:a16="http://schemas.microsoft.com/office/drawing/2014/main" id="{43D035F9-69C7-42C2-A407-084EAA256825}"/>
                </a:ext>
              </a:extLst>
            </p:cNvPr>
            <p:cNvSpPr/>
            <p:nvPr userDrawn="1"/>
          </p:nvSpPr>
          <p:spPr>
            <a:xfrm>
              <a:off x="12682980" y="3889890"/>
              <a:ext cx="622284" cy="161170"/>
            </a:xfrm>
            <a:prstGeom prst="rect">
              <a:avLst/>
            </a:prstGeom>
            <a:no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Bijsnijden</a:t>
              </a:r>
            </a:p>
          </p:txBody>
        </p:sp>
        <p:sp>
          <p:nvSpPr>
            <p:cNvPr id="242" name="Gelijkbenige driehoek 241">
              <a:extLst>
                <a:ext uri="{FF2B5EF4-FFF2-40B4-BE49-F238E27FC236}">
                  <a16:creationId xmlns:a16="http://schemas.microsoft.com/office/drawing/2014/main" id="{6C961B9B-95A0-4BA7-AA4F-E94C70751602}"/>
                </a:ext>
              </a:extLst>
            </p:cNvPr>
            <p:cNvSpPr/>
            <p:nvPr userDrawn="1"/>
          </p:nvSpPr>
          <p:spPr>
            <a:xfrm rot="10800000">
              <a:off x="12950688" y="4093726"/>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145" name="Instructie">
            <a:extLst>
              <a:ext uri="{FF2B5EF4-FFF2-40B4-BE49-F238E27FC236}">
                <a16:creationId xmlns:a16="http://schemas.microsoft.com/office/drawing/2014/main" id="{5D93443A-BCE9-4957-9EE7-29B51A00B425}"/>
              </a:ext>
            </a:extLst>
          </p:cNvPr>
          <p:cNvGrpSpPr/>
          <p:nvPr userDrawn="1"/>
        </p:nvGrpSpPr>
        <p:grpSpPr>
          <a:xfrm>
            <a:off x="12445465" y="1434"/>
            <a:ext cx="3201327" cy="6001164"/>
            <a:chOff x="-3437547" y="1434"/>
            <a:chExt cx="3201327" cy="6001164"/>
          </a:xfrm>
        </p:grpSpPr>
        <p:cxnSp>
          <p:nvCxnSpPr>
            <p:cNvPr id="146" name="Rechte verbindingslijn 145">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147" name="Ovaal 146">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148" name="Rechthoek 147">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49" name="Ovaal 148">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150" name="Rechthoek 149">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51" name="Ovaal 150">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152" name="Rechthoek 151">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153"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223"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342" name="Rechthoek 341">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343" name="Rechte verbindingslijn 342">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154" name="Rechthoek 153">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155" name="Ovaal 154">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157" name="Groep 156">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171" name="Rechthoek 170">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172" name="Rechte verbindingslijn 171">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173" name="Rechte verbindingslijn 172">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174" name="Rechthoek 173">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175" name="Groep 174">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214" name="Groep 213">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218" name="Rechte verbindingslijn 217">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5" name="Groep 214">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216" name="Rechthoek 215">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17"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176" name="Groep 175">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205" name="Groep 204">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209" name="Rechte verbindingslijn 208">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6" name="Groep 205">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207" name="Rechthoek 206">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08"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177" name="Rechte verbindingslijn 176">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178" name="Rechte verbindingslijn 177">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179" name="Groep 178">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194" name="Rechthoek 193">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195" name="Groep 194">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196" name="Groep 195">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200" name="Rechte verbindingslijn 199">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7" name="Groep 196">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198" name="Rechthoek 197">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99"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180" name="Groep 179">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183" name="Rechthoek 182">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184" name="Groep 183">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185" name="Groep 184">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189" name="Rechte verbindingslijn 188">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6" name="Groep 185">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187" name="Rechthoek 186">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88"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181" name="Rechthoek 180">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182" name="Rechthoek 181">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159" name="Rechthoek 158">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60" name="Ovaal 159">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61" name="Rechthoek 160">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62" name="Ovaal 161">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63" name="Rechthoek 162">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164" name="Ovaal 163">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165" name="Rechthoek 164">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166" name="Ovaal 165">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167" name="Rechthoek 166">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168" name="Rechthoek 167">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169" name="Ovaal 168">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170" name="Rechthoek 169">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spTree>
    <p:extLst>
      <p:ext uri="{BB962C8B-B14F-4D97-AF65-F5344CB8AC3E}">
        <p14:creationId xmlns:p14="http://schemas.microsoft.com/office/powerpoint/2010/main" val="253843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naam #2">
    <p:spTree>
      <p:nvGrpSpPr>
        <p:cNvPr id="1" name=""/>
        <p:cNvGrpSpPr/>
        <p:nvPr/>
      </p:nvGrpSpPr>
      <p:grpSpPr>
        <a:xfrm>
          <a:off x="0" y="0"/>
          <a:ext cx="0" cy="0"/>
          <a:chOff x="0" y="0"/>
          <a:chExt cx="0" cy="0"/>
        </a:xfrm>
      </p:grpSpPr>
      <p:sp>
        <p:nvSpPr>
          <p:cNvPr id="23" name="Tijdelijke aanduiding voor afbeelding 22"/>
          <p:cNvSpPr>
            <a:spLocks noGrp="1"/>
          </p:cNvSpPr>
          <p:nvPr>
            <p:ph type="pic" sz="quarter" idx="17" hasCustomPrompt="1"/>
          </p:nvPr>
        </p:nvSpPr>
        <p:spPr>
          <a:xfrm>
            <a:off x="-27709" y="0"/>
            <a:ext cx="7116496" cy="6868632"/>
          </a:xfrm>
          <a:custGeom>
            <a:avLst/>
            <a:gdLst>
              <a:gd name="connsiteX0" fmla="*/ 0 w 7116496"/>
              <a:gd name="connsiteY0" fmla="*/ 0 h 6868632"/>
              <a:gd name="connsiteX1" fmla="*/ 7030558 w 7116496"/>
              <a:gd name="connsiteY1" fmla="*/ 0 h 6868632"/>
              <a:gd name="connsiteX2" fmla="*/ 6882325 w 7116496"/>
              <a:gd name="connsiteY2" fmla="*/ 438551 h 6868632"/>
              <a:gd name="connsiteX3" fmla="*/ 6506905 w 7116496"/>
              <a:gd name="connsiteY3" fmla="*/ 3252095 h 6868632"/>
              <a:gd name="connsiteX4" fmla="*/ 6977575 w 7116496"/>
              <a:gd name="connsiteY4" fmla="*/ 6590530 h 6868632"/>
              <a:gd name="connsiteX5" fmla="*/ 7043413 w 7116496"/>
              <a:gd name="connsiteY5" fmla="*/ 6858000 h 6868632"/>
              <a:gd name="connsiteX6" fmla="*/ 7116496 w 7116496"/>
              <a:gd name="connsiteY6" fmla="*/ 6858000 h 6868632"/>
              <a:gd name="connsiteX7" fmla="*/ 7116496 w 7116496"/>
              <a:gd name="connsiteY7" fmla="*/ 6868632 h 6868632"/>
              <a:gd name="connsiteX8" fmla="*/ 0 w 7116496"/>
              <a:gd name="connsiteY8" fmla="*/ 6868632 h 686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496" h="6868632">
                <a:moveTo>
                  <a:pt x="0" y="0"/>
                </a:moveTo>
                <a:lnTo>
                  <a:pt x="7030558" y="0"/>
                </a:lnTo>
                <a:lnTo>
                  <a:pt x="6882325" y="438551"/>
                </a:lnTo>
                <a:cubicBezTo>
                  <a:pt x="6561260" y="1514819"/>
                  <a:pt x="6506905" y="2264925"/>
                  <a:pt x="6506905" y="3252095"/>
                </a:cubicBezTo>
                <a:cubicBezTo>
                  <a:pt x="6506905" y="4434642"/>
                  <a:pt x="6711593" y="5439306"/>
                  <a:pt x="6977575" y="6590530"/>
                </a:cubicBezTo>
                <a:cubicBezTo>
                  <a:pt x="7010154" y="6672598"/>
                  <a:pt x="7010834" y="6775932"/>
                  <a:pt x="7043413" y="6858000"/>
                </a:cubicBezTo>
                <a:lnTo>
                  <a:pt x="7116496" y="6858000"/>
                </a:lnTo>
                <a:lnTo>
                  <a:pt x="7116496" y="6868632"/>
                </a:lnTo>
                <a:lnTo>
                  <a:pt x="0" y="6868632"/>
                </a:lnTo>
                <a:close/>
              </a:path>
            </a:pathLst>
          </a:custGeom>
          <a:solidFill>
            <a:schemeClr val="bg1">
              <a:lumMod val="95000"/>
            </a:schemeClr>
          </a:solidFill>
        </p:spPr>
        <p:txBody>
          <a:bodyPr wrap="square" tIns="936000" anchor="ctr">
            <a:noAutofit/>
          </a:bodyPr>
          <a:lstStyle>
            <a:lvl1pPr marL="0" indent="0" algn="ctr">
              <a:buFontTx/>
              <a:buNone/>
              <a:defRPr sz="1100"/>
            </a:lvl1pPr>
          </a:lstStyle>
          <a:p>
            <a:r>
              <a:rPr lang="nl-NL" dirty="0"/>
              <a:t>Klik op het icoon om </a:t>
            </a:r>
            <a:br>
              <a:rPr lang="nl-NL" dirty="0"/>
            </a:br>
            <a:r>
              <a:rPr lang="nl-NL" dirty="0"/>
              <a:t>een afbeelding in te laden</a:t>
            </a:r>
          </a:p>
        </p:txBody>
      </p:sp>
      <p:sp>
        <p:nvSpPr>
          <p:cNvPr id="19" name="WIT BOOG"/>
          <p:cNvSpPr/>
          <p:nvPr userDrawn="1"/>
        </p:nvSpPr>
        <p:spPr>
          <a:xfrm>
            <a:off x="6532363" y="-10632"/>
            <a:ext cx="5712804" cy="6868632"/>
          </a:xfrm>
          <a:custGeom>
            <a:avLst/>
            <a:gdLst>
              <a:gd name="connsiteX0" fmla="*/ 569776 w 5712803"/>
              <a:gd name="connsiteY0" fmla="*/ 0 h 6857998"/>
              <a:gd name="connsiteX1" fmla="*/ 5712803 w 5712803"/>
              <a:gd name="connsiteY1" fmla="*/ 0 h 6857998"/>
              <a:gd name="connsiteX2" fmla="*/ 5712803 w 5712803"/>
              <a:gd name="connsiteY2" fmla="*/ 6857998 h 6857998"/>
              <a:gd name="connsiteX3" fmla="*/ 706629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428583 w 5712803"/>
              <a:gd name="connsiteY6" fmla="*/ 427918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803" h="6868631">
                <a:moveTo>
                  <a:pt x="527246" y="0"/>
                </a:moveTo>
                <a:lnTo>
                  <a:pt x="5712803" y="10633"/>
                </a:lnTo>
                <a:lnTo>
                  <a:pt x="5712803" y="6868631"/>
                </a:lnTo>
                <a:lnTo>
                  <a:pt x="536508" y="6868631"/>
                </a:lnTo>
                <a:cubicBezTo>
                  <a:pt x="503929" y="6786563"/>
                  <a:pt x="503249" y="6683229"/>
                  <a:pt x="470670" y="6601161"/>
                </a:cubicBezTo>
                <a:cubicBezTo>
                  <a:pt x="204688" y="5449937"/>
                  <a:pt x="0" y="4445273"/>
                  <a:pt x="0" y="3262726"/>
                </a:cubicBezTo>
                <a:cubicBezTo>
                  <a:pt x="0" y="2275557"/>
                  <a:pt x="54355" y="1525451"/>
                  <a:pt x="375420" y="449183"/>
                </a:cubicBezTo>
                <a:lnTo>
                  <a:pt x="5272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dirty="0"/>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6" name="Rechthoek 15"/>
          <p:cNvSpPr/>
          <p:nvPr userDrawn="1"/>
        </p:nvSpPr>
        <p:spPr>
          <a:xfrm>
            <a:off x="7502740" y="756000"/>
            <a:ext cx="4320000" cy="6771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chemeClr val="tx2"/>
                </a:solidFill>
                <a:effectLst/>
                <a:uLnTx/>
                <a:uFillTx/>
                <a:latin typeface="PT Sans"/>
                <a:ea typeface="+mn-ea"/>
                <a:cs typeface="+mn-cs"/>
              </a:rPr>
              <a:t>Aangenaam!</a:t>
            </a:r>
          </a:p>
        </p:txBody>
      </p:sp>
      <p:sp>
        <p:nvSpPr>
          <p:cNvPr id="22" name="Titel 1">
            <a:extLst>
              <a:ext uri="{FF2B5EF4-FFF2-40B4-BE49-F238E27FC236}">
                <a16:creationId xmlns:a16="http://schemas.microsoft.com/office/drawing/2014/main" id="{2DFA000D-14B0-4EE9-9F55-52F1DE2DC8A7}"/>
              </a:ext>
            </a:extLst>
          </p:cNvPr>
          <p:cNvSpPr>
            <a:spLocks noGrp="1"/>
          </p:cNvSpPr>
          <p:nvPr>
            <p:ph type="title" hasCustomPrompt="1"/>
          </p:nvPr>
        </p:nvSpPr>
        <p:spPr>
          <a:xfrm>
            <a:off x="7502740" y="1592036"/>
            <a:ext cx="3666610" cy="730408"/>
          </a:xfrm>
        </p:spPr>
        <p:txBody>
          <a:bodyPr/>
          <a:lstStyle>
            <a:lvl1pPr>
              <a:defRPr sz="3200"/>
            </a:lvl1pPr>
          </a:lstStyle>
          <a:p>
            <a:r>
              <a:rPr lang="nl-NL" dirty="0"/>
              <a:t>Naam medewerker</a:t>
            </a:r>
          </a:p>
        </p:txBody>
      </p:sp>
      <p:sp>
        <p:nvSpPr>
          <p:cNvPr id="17" name="Tijdelijke aanduiding voor tekst 6"/>
          <p:cNvSpPr>
            <a:spLocks noGrp="1"/>
          </p:cNvSpPr>
          <p:nvPr>
            <p:ph type="body" sz="quarter" idx="14" hasCustomPrompt="1"/>
          </p:nvPr>
        </p:nvSpPr>
        <p:spPr>
          <a:xfrm>
            <a:off x="7502740" y="2326044"/>
            <a:ext cx="3657600" cy="3240000"/>
          </a:xfrm>
        </p:spPr>
        <p:txBody>
          <a:bodyPr/>
          <a:lstStyle/>
          <a:p>
            <a:pPr lvl="0"/>
            <a:r>
              <a:rPr lang="nl-NL" dirty="0" err="1"/>
              <a:t>Bullet</a:t>
            </a:r>
            <a:r>
              <a:rPr lang="nl-NL" dirty="0"/>
              <a:t> </a:t>
            </a:r>
          </a:p>
          <a:p>
            <a:pPr lvl="1"/>
            <a:r>
              <a:rPr lang="nl-NL" dirty="0"/>
              <a:t>Sub </a:t>
            </a:r>
            <a:r>
              <a:rPr lang="nl-NL" dirty="0" err="1"/>
              <a:t>bullet</a:t>
            </a:r>
            <a:endParaRPr lang="nl-NL" dirty="0"/>
          </a:p>
          <a:p>
            <a:pPr lvl="2"/>
            <a:r>
              <a:rPr lang="nl-NL" dirty="0"/>
              <a:t>Vinkje</a:t>
            </a:r>
          </a:p>
          <a:p>
            <a:pPr lvl="3"/>
            <a:r>
              <a:rPr lang="nl-NL" dirty="0"/>
              <a:t>Leestekst</a:t>
            </a:r>
          </a:p>
          <a:p>
            <a:pPr lvl="4"/>
            <a:r>
              <a:rPr lang="nl-NL" dirty="0"/>
              <a:t>Header</a:t>
            </a:r>
          </a:p>
          <a:p>
            <a:pPr lvl="5"/>
            <a:r>
              <a:rPr lang="nl-NL" dirty="0" err="1"/>
              <a:t>Bullet</a:t>
            </a:r>
            <a:r>
              <a:rPr lang="nl-NL" dirty="0"/>
              <a:t> </a:t>
            </a:r>
          </a:p>
          <a:p>
            <a:pPr lvl="6"/>
            <a:r>
              <a:rPr lang="nl-NL" dirty="0"/>
              <a:t>Sub </a:t>
            </a:r>
            <a:r>
              <a:rPr lang="nl-NL" dirty="0" err="1"/>
              <a:t>bullet</a:t>
            </a:r>
            <a:endParaRPr lang="nl-NL" dirty="0"/>
          </a:p>
          <a:p>
            <a:pPr lvl="7"/>
            <a:r>
              <a:rPr lang="nl-NL" dirty="0"/>
              <a:t>Vinkje</a:t>
            </a:r>
          </a:p>
        </p:txBody>
      </p:sp>
      <p:grpSp>
        <p:nvGrpSpPr>
          <p:cNvPr id="234" name="Instructie">
            <a:extLst>
              <a:ext uri="{FF2B5EF4-FFF2-40B4-BE49-F238E27FC236}">
                <a16:creationId xmlns:a16="http://schemas.microsoft.com/office/drawing/2014/main" id="{5D93443A-BCE9-4957-9EE7-29B51A00B425}"/>
              </a:ext>
            </a:extLst>
          </p:cNvPr>
          <p:cNvGrpSpPr/>
          <p:nvPr userDrawn="1"/>
        </p:nvGrpSpPr>
        <p:grpSpPr>
          <a:xfrm>
            <a:off x="12445465" y="1434"/>
            <a:ext cx="3201327" cy="6001164"/>
            <a:chOff x="-3437547" y="1434"/>
            <a:chExt cx="3201327" cy="6001164"/>
          </a:xfrm>
        </p:grpSpPr>
        <p:cxnSp>
          <p:nvCxnSpPr>
            <p:cNvPr id="235" name="Rechte verbindingslijn 234">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236" name="Ovaal 235">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237" name="Rechthoek 236">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238" name="Ovaal 237">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239" name="Rechthoek 238">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240" name="Ovaal 239">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241" name="Rechthoek 240">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242"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312"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313" name="Rechthoek 312">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314" name="Rechte verbindingslijn 313">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243" name="Rechthoek 242">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244" name="Ovaal 243">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245" name="Rechte verbindingslijn 244">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246" name="Groep 245">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260" name="Rechthoek 259">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261" name="Rechte verbindingslijn 260">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262" name="Rechte verbindingslijn 261">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263" name="Rechthoek 262">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264" name="Groep 263">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303" name="Groep 302">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307" name="Rechte verbindingslijn 306">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08" name="Rechte verbindingslijn 307">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09" name="Rechte verbindingslijn 308">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10" name="Rechte verbindingslijn 309">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11" name="Rechte verbindingslijn 310">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04" name="Groep 303">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305" name="Rechthoek 304">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306"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265" name="Groep 264">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294" name="Groep 293">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298" name="Rechte verbindingslijn 297">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99" name="Rechte verbindingslijn 298">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00" name="Rechte verbindingslijn 299">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01" name="Rechte verbindingslijn 300">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02" name="Rechte verbindingslijn 301">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95" name="Groep 294">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296" name="Rechthoek 295">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97"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266" name="Rechte verbindingslijn 265">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267" name="Rechte verbindingslijn 266">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268" name="Groep 267">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283" name="Rechthoek 282">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84" name="Groep 283">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285" name="Groep 284">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289" name="Rechte verbindingslijn 288">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92" name="Rechte verbindingslijn 291">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86" name="Groep 285">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287" name="Rechthoek 286">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88"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269" name="Groep 268">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272" name="Rechthoek 271">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73" name="Groep 272">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274" name="Groep 273">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278" name="Rechte verbindingslijn 277">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276" name="Rechthoek 275">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77"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270" name="Rechthoek 269">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271" name="Rechthoek 270">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247" name="Rechte verbindingslijn 246">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248" name="Rechthoek 247">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249" name="Ovaal 248">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250" name="Rechthoek 249">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251" name="Ovaal 250">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252" name="Rechthoek 251">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253" name="Ovaal 252">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254" name="Rechthoek 253">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255" name="Ovaal 254">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256" name="Rechthoek 255">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257" name="Rechthoek 256">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258" name="Ovaal 257">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259" name="Rechthoek 258">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grpSp>
        <p:nvGrpSpPr>
          <p:cNvPr id="3" name="Groep 2"/>
          <p:cNvGrpSpPr/>
          <p:nvPr userDrawn="1"/>
        </p:nvGrpSpPr>
        <p:grpSpPr>
          <a:xfrm>
            <a:off x="-3425546" y="0"/>
            <a:ext cx="3183678" cy="7187479"/>
            <a:chOff x="-3425546" y="0"/>
            <a:chExt cx="3183678" cy="7187479"/>
          </a:xfrm>
        </p:grpSpPr>
        <p:pic>
          <p:nvPicPr>
            <p:cNvPr id="2" name="Afbeelding 1">
              <a:extLst>
                <a:ext uri="{FF2B5EF4-FFF2-40B4-BE49-F238E27FC236}">
                  <a16:creationId xmlns:a16="http://schemas.microsoft.com/office/drawing/2014/main" id="{22E69C93-6188-43E1-9A95-F15710F837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66821" y="3217221"/>
              <a:ext cx="1622714" cy="917278"/>
            </a:xfrm>
            <a:prstGeom prst="rect">
              <a:avLst/>
            </a:prstGeom>
          </p:spPr>
        </p:pic>
        <p:grpSp>
          <p:nvGrpSpPr>
            <p:cNvPr id="104" name="Meer informatie">
              <a:extLst>
                <a:ext uri="{FF2B5EF4-FFF2-40B4-BE49-F238E27FC236}">
                  <a16:creationId xmlns:a16="http://schemas.microsoft.com/office/drawing/2014/main" id="{F5D5F6A4-F98C-48ED-AC3F-41A70BCBB037}"/>
                </a:ext>
              </a:extLst>
            </p:cNvPr>
            <p:cNvGrpSpPr/>
            <p:nvPr userDrawn="1"/>
          </p:nvGrpSpPr>
          <p:grpSpPr>
            <a:xfrm>
              <a:off x="-3420383" y="6244801"/>
              <a:ext cx="3178515" cy="942678"/>
              <a:chOff x="-3741486" y="3227039"/>
              <a:chExt cx="3178515" cy="942678"/>
            </a:xfrm>
          </p:grpSpPr>
          <p:sp>
            <p:nvSpPr>
              <p:cNvPr id="150" name="Freeform 101">
                <a:extLst>
                  <a:ext uri="{FF2B5EF4-FFF2-40B4-BE49-F238E27FC236}">
                    <a16:creationId xmlns:a16="http://schemas.microsoft.com/office/drawing/2014/main" id="{352769B5-645B-4F4E-A863-6CA245185DA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51" name="Rechthoek 150">
                <a:extLst>
                  <a:ext uri="{FF2B5EF4-FFF2-40B4-BE49-F238E27FC236}">
                    <a16:creationId xmlns:a16="http://schemas.microsoft.com/office/drawing/2014/main" id="{DF04DCA2-1CE8-4921-BAF7-9AB7F1DB7477}"/>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52" name="Rechte verbindingslijn 151">
                <a:extLst>
                  <a:ext uri="{FF2B5EF4-FFF2-40B4-BE49-F238E27FC236}">
                    <a16:creationId xmlns:a16="http://schemas.microsoft.com/office/drawing/2014/main" id="{CA4E6A65-CC26-4AEC-AB4F-D891A517C3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cxnSp>
            <p:nvCxnSpPr>
              <p:cNvPr id="334" name="Rechte verbindingslijn 333">
                <a:extLst>
                  <a:ext uri="{FF2B5EF4-FFF2-40B4-BE49-F238E27FC236}">
                    <a16:creationId xmlns:a16="http://schemas.microsoft.com/office/drawing/2014/main" id="{CA4E6A65-CC26-4AEC-AB4F-D891A517C341}"/>
                  </a:ext>
                </a:extLst>
              </p:cNvPr>
              <p:cNvCxnSpPr>
                <a:cxnSpLocks/>
              </p:cNvCxnSpPr>
              <p:nvPr userDrawn="1"/>
            </p:nvCxnSpPr>
            <p:spPr>
              <a:xfrm>
                <a:off x="-3740987" y="3227039"/>
                <a:ext cx="3178016" cy="0"/>
              </a:xfrm>
              <a:prstGeom prst="line">
                <a:avLst/>
              </a:prstGeom>
              <a:noFill/>
              <a:ln w="3175" cap="flat" cmpd="sng" algn="ctr">
                <a:solidFill>
                  <a:schemeClr val="accent1"/>
                </a:solidFill>
                <a:prstDash val="solid"/>
              </a:ln>
              <a:effectLst/>
            </p:spPr>
          </p:cxnSp>
        </p:grpSp>
        <p:sp>
          <p:nvSpPr>
            <p:cNvPr id="105" name="Rechthoek 104">
              <a:extLst>
                <a:ext uri="{FF2B5EF4-FFF2-40B4-BE49-F238E27FC236}">
                  <a16:creationId xmlns:a16="http://schemas.microsoft.com/office/drawing/2014/main" id="{71F90750-719A-4457-8B74-B13A0B1EDEAF}"/>
                </a:ext>
              </a:extLst>
            </p:cNvPr>
            <p:cNvSpPr/>
            <p:nvPr userDrawn="1"/>
          </p:nvSpPr>
          <p:spPr>
            <a:xfrm>
              <a:off x="-3419885"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lumMod val="50000"/>
                    </a:schemeClr>
                  </a:solidFill>
                  <a:effectLst/>
                  <a:uLnTx/>
                  <a:uFillTx/>
                  <a:latin typeface="+mj-lt"/>
                  <a:cs typeface="Segoe UI Light" panose="020B0502040204020203" pitchFamily="34" charset="0"/>
                </a:rPr>
                <a:t>Afbeelding invoegen/veranderen</a:t>
              </a:r>
            </a:p>
          </p:txBody>
        </p:sp>
        <p:sp>
          <p:nvSpPr>
            <p:cNvPr id="106" name="Ovaal 105">
              <a:extLst>
                <a:ext uri="{FF2B5EF4-FFF2-40B4-BE49-F238E27FC236}">
                  <a16:creationId xmlns:a16="http://schemas.microsoft.com/office/drawing/2014/main" id="{9A6FFEDE-63E6-45FA-81F4-3ACD1476B08B}"/>
                </a:ext>
              </a:extLst>
            </p:cNvPr>
            <p:cNvSpPr/>
            <p:nvPr userDrawn="1"/>
          </p:nvSpPr>
          <p:spPr>
            <a:xfrm>
              <a:off x="-3425546" y="366490"/>
              <a:ext cx="260914" cy="259683"/>
            </a:xfrm>
            <a:prstGeom prst="ellipse">
              <a:avLst/>
            </a:prstGeom>
            <a:solidFill>
              <a:schemeClr val="accent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7" name="Rechte verbindingslijn 106">
              <a:extLst>
                <a:ext uri="{FF2B5EF4-FFF2-40B4-BE49-F238E27FC236}">
                  <a16:creationId xmlns:a16="http://schemas.microsoft.com/office/drawing/2014/main" id="{146D23E1-4097-462F-A142-BACD91899329}"/>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8" name="Rechte verbindingslijn 107">
              <a:extLst>
                <a:ext uri="{FF2B5EF4-FFF2-40B4-BE49-F238E27FC236}">
                  <a16:creationId xmlns:a16="http://schemas.microsoft.com/office/drawing/2014/main" id="{B625B76D-A24D-4C8D-9F8C-5026808C7C27}"/>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9" name="Rechthoek 108">
              <a:extLst>
                <a:ext uri="{FF2B5EF4-FFF2-40B4-BE49-F238E27FC236}">
                  <a16:creationId xmlns:a16="http://schemas.microsoft.com/office/drawing/2014/main" id="{84C8B286-65BC-4E35-94B0-555637EF5CDD}"/>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0" name="Rechte verbindingslijn 109">
              <a:extLst>
                <a:ext uri="{FF2B5EF4-FFF2-40B4-BE49-F238E27FC236}">
                  <a16:creationId xmlns:a16="http://schemas.microsoft.com/office/drawing/2014/main" id="{39D2D903-EEAC-49E1-9AF9-0810398E96C9}"/>
                </a:ext>
              </a:extLst>
            </p:cNvPr>
            <p:cNvCxnSpPr>
              <a:cxnSpLocks/>
            </p:cNvCxnSpPr>
            <p:nvPr userDrawn="1"/>
          </p:nvCxnSpPr>
          <p:spPr>
            <a:xfrm>
              <a:off x="-3419886" y="4327957"/>
              <a:ext cx="3178017" cy="0"/>
            </a:xfrm>
            <a:prstGeom prst="line">
              <a:avLst/>
            </a:prstGeom>
            <a:noFill/>
            <a:ln w="3175" cap="flat" cmpd="sng" algn="ctr">
              <a:solidFill>
                <a:schemeClr val="accent1"/>
              </a:solidFill>
              <a:prstDash val="solid"/>
            </a:ln>
            <a:effectLst/>
          </p:spPr>
        </p:cxnSp>
        <p:sp>
          <p:nvSpPr>
            <p:cNvPr id="111" name="Ovaal 110">
              <a:extLst>
                <a:ext uri="{FF2B5EF4-FFF2-40B4-BE49-F238E27FC236}">
                  <a16:creationId xmlns:a16="http://schemas.microsoft.com/office/drawing/2014/main" id="{9CF2E2C7-6DF5-45A7-A48A-45AFC97807E9}"/>
                </a:ext>
              </a:extLst>
            </p:cNvPr>
            <p:cNvSpPr/>
            <p:nvPr userDrawn="1"/>
          </p:nvSpPr>
          <p:spPr>
            <a:xfrm>
              <a:off x="-3425546" y="1706398"/>
              <a:ext cx="260914" cy="259683"/>
            </a:xfrm>
            <a:prstGeom prst="ellipse">
              <a:avLst/>
            </a:prstGeom>
            <a:solidFill>
              <a:schemeClr val="accent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2" name="Rechthoek 111">
              <a:extLst>
                <a:ext uri="{FF2B5EF4-FFF2-40B4-BE49-F238E27FC236}">
                  <a16:creationId xmlns:a16="http://schemas.microsoft.com/office/drawing/2014/main" id="{A4759079-37C0-4EF8-B9CF-4B5BAAF284BA}"/>
                </a:ext>
              </a:extLst>
            </p:cNvPr>
            <p:cNvSpPr/>
            <p:nvPr userDrawn="1"/>
          </p:nvSpPr>
          <p:spPr>
            <a:xfrm>
              <a:off x="-3059865"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3" name="Groep 112">
              <a:extLst>
                <a:ext uri="{FF2B5EF4-FFF2-40B4-BE49-F238E27FC236}">
                  <a16:creationId xmlns:a16="http://schemas.microsoft.com/office/drawing/2014/main" id="{83D48669-BF8C-4910-8F84-783BFBF70C29}"/>
                </a:ext>
              </a:extLst>
            </p:cNvPr>
            <p:cNvGrpSpPr/>
            <p:nvPr userDrawn="1"/>
          </p:nvGrpSpPr>
          <p:grpSpPr>
            <a:xfrm>
              <a:off x="-3059865" y="2184550"/>
              <a:ext cx="825500" cy="209550"/>
              <a:chOff x="13504624" y="2482850"/>
              <a:chExt cx="825500" cy="209550"/>
            </a:xfrm>
          </p:grpSpPr>
          <p:sp>
            <p:nvSpPr>
              <p:cNvPr id="147" name="Rechthoek 146">
                <a:extLst>
                  <a:ext uri="{FF2B5EF4-FFF2-40B4-BE49-F238E27FC236}">
                    <a16:creationId xmlns:a16="http://schemas.microsoft.com/office/drawing/2014/main" id="{9836C451-3822-4BE3-A3E9-5E517095DFE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8" name="Rechte verbindingslijn 147">
                <a:extLst>
                  <a:ext uri="{FF2B5EF4-FFF2-40B4-BE49-F238E27FC236}">
                    <a16:creationId xmlns:a16="http://schemas.microsoft.com/office/drawing/2014/main" id="{F7B708C2-7D22-47D1-9EBE-AB726DC48FF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9" name="Gelijkbenige driehoek 148">
                <a:extLst>
                  <a:ext uri="{FF2B5EF4-FFF2-40B4-BE49-F238E27FC236}">
                    <a16:creationId xmlns:a16="http://schemas.microsoft.com/office/drawing/2014/main" id="{6D757D3C-461F-4DE9-9B08-36C824D8639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4" name="Groep 113">
              <a:extLst>
                <a:ext uri="{FF2B5EF4-FFF2-40B4-BE49-F238E27FC236}">
                  <a16:creationId xmlns:a16="http://schemas.microsoft.com/office/drawing/2014/main" id="{66966C22-8396-436F-BB53-BDF5379ED138}"/>
                </a:ext>
              </a:extLst>
            </p:cNvPr>
            <p:cNvGrpSpPr/>
            <p:nvPr userDrawn="1"/>
          </p:nvGrpSpPr>
          <p:grpSpPr>
            <a:xfrm>
              <a:off x="-3059865" y="1141626"/>
              <a:ext cx="294789" cy="318834"/>
              <a:chOff x="14466489" y="1001522"/>
              <a:chExt cx="290627" cy="314333"/>
            </a:xfrm>
          </p:grpSpPr>
          <p:sp>
            <p:nvSpPr>
              <p:cNvPr id="141" name="Rechthoek 140">
                <a:extLst>
                  <a:ext uri="{FF2B5EF4-FFF2-40B4-BE49-F238E27FC236}">
                    <a16:creationId xmlns:a16="http://schemas.microsoft.com/office/drawing/2014/main" id="{E30EB208-5B61-4193-813B-D1298A4C540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2" name="Ovaal 141">
                <a:extLst>
                  <a:ext uri="{FF2B5EF4-FFF2-40B4-BE49-F238E27FC236}">
                    <a16:creationId xmlns:a16="http://schemas.microsoft.com/office/drawing/2014/main" id="{593DB93E-97A2-4824-8EF2-902A03B932B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3" name="Vrije vorm: vorm 244">
                <a:extLst>
                  <a:ext uri="{FF2B5EF4-FFF2-40B4-BE49-F238E27FC236}">
                    <a16:creationId xmlns:a16="http://schemas.microsoft.com/office/drawing/2014/main" id="{D05585D0-B125-4BE5-9E67-73F49B9EC7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4" name="Rechthoek: afgeronde hoeken 245">
                <a:extLst>
                  <a:ext uri="{FF2B5EF4-FFF2-40B4-BE49-F238E27FC236}">
                    <a16:creationId xmlns:a16="http://schemas.microsoft.com/office/drawing/2014/main" id="{84D71F15-9641-4F3D-8FD2-74E9FC320BA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45" name="Rechte verbindingslijn 144">
                <a:extLst>
                  <a:ext uri="{FF2B5EF4-FFF2-40B4-BE49-F238E27FC236}">
                    <a16:creationId xmlns:a16="http://schemas.microsoft.com/office/drawing/2014/main" id="{27161214-6CD0-4A19-B007-E42DAE7A408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6" name="Rechte verbindingslijn 145">
                <a:extLst>
                  <a:ext uri="{FF2B5EF4-FFF2-40B4-BE49-F238E27FC236}">
                    <a16:creationId xmlns:a16="http://schemas.microsoft.com/office/drawing/2014/main" id="{D1B032E0-E2FD-4D01-9ECF-B3A3003D4772}"/>
                  </a:ext>
                </a:extLst>
              </p:cNvPr>
              <p:cNvCxnSpPr>
                <a:cxnSpLocks/>
                <a:stCxn id="14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5" name="Ovaal 114">
              <a:extLst>
                <a:ext uri="{FF2B5EF4-FFF2-40B4-BE49-F238E27FC236}">
                  <a16:creationId xmlns:a16="http://schemas.microsoft.com/office/drawing/2014/main" id="{441B4703-859B-49B5-A0C1-06CCA43C7BA9}"/>
                </a:ext>
              </a:extLst>
            </p:cNvPr>
            <p:cNvSpPr/>
            <p:nvPr userDrawn="1"/>
          </p:nvSpPr>
          <p:spPr>
            <a:xfrm>
              <a:off x="-3425546" y="2617951"/>
              <a:ext cx="260914" cy="259683"/>
            </a:xfrm>
            <a:prstGeom prst="ellipse">
              <a:avLst/>
            </a:prstGeom>
            <a:solidFill>
              <a:schemeClr val="accent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8D942CA8-795A-4FD3-BA47-EF75DDE602AB}"/>
                </a:ext>
              </a:extLst>
            </p:cNvPr>
            <p:cNvSpPr/>
            <p:nvPr userDrawn="1"/>
          </p:nvSpPr>
          <p:spPr>
            <a:xfrm>
              <a:off x="-3059864" y="2684015"/>
              <a:ext cx="2817996"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CEC6378E-161E-41C6-B620-91CBAC4A60FE}"/>
                </a:ext>
              </a:extLst>
            </p:cNvPr>
            <p:cNvCxnSpPr>
              <a:cxnSpLocks/>
            </p:cNvCxnSpPr>
            <p:nvPr userDrawn="1"/>
          </p:nvCxnSpPr>
          <p:spPr>
            <a:xfrm>
              <a:off x="-3419886" y="2499789"/>
              <a:ext cx="3178017" cy="0"/>
            </a:xfrm>
            <a:prstGeom prst="line">
              <a:avLst/>
            </a:prstGeom>
            <a:noFill/>
            <a:ln w="3175" cap="flat" cmpd="sng" algn="ctr">
              <a:solidFill>
                <a:schemeClr val="accent1"/>
              </a:solidFill>
              <a:prstDash val="solid"/>
            </a:ln>
            <a:effectLst/>
          </p:spPr>
        </p:cxnSp>
        <p:grpSp>
          <p:nvGrpSpPr>
            <p:cNvPr id="119" name="Groep 118">
              <a:extLst>
                <a:ext uri="{FF2B5EF4-FFF2-40B4-BE49-F238E27FC236}">
                  <a16:creationId xmlns:a16="http://schemas.microsoft.com/office/drawing/2014/main" id="{5D78873F-D4E1-4A7C-84B7-A0A301A85BB9}"/>
                </a:ext>
              </a:extLst>
            </p:cNvPr>
            <p:cNvGrpSpPr/>
            <p:nvPr userDrawn="1"/>
          </p:nvGrpSpPr>
          <p:grpSpPr>
            <a:xfrm>
              <a:off x="-2203080" y="3535184"/>
              <a:ext cx="1195723" cy="678267"/>
              <a:chOff x="12757284" y="3224292"/>
              <a:chExt cx="1195723" cy="678267"/>
            </a:xfrm>
          </p:grpSpPr>
          <p:sp>
            <p:nvSpPr>
              <p:cNvPr id="120" name="Rechthoek 119">
                <a:extLst>
                  <a:ext uri="{FF2B5EF4-FFF2-40B4-BE49-F238E27FC236}">
                    <a16:creationId xmlns:a16="http://schemas.microsoft.com/office/drawing/2014/main" id="{12FF8C92-B1B8-4A78-84DA-07FC90955C70}"/>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1" name="Rechthoek 120">
                <a:extLst>
                  <a:ext uri="{FF2B5EF4-FFF2-40B4-BE49-F238E27FC236}">
                    <a16:creationId xmlns:a16="http://schemas.microsoft.com/office/drawing/2014/main" id="{A6990736-71AE-4AFB-91F7-6A33AA1F3119}"/>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2" name="Groep 121">
                <a:extLst>
                  <a:ext uri="{FF2B5EF4-FFF2-40B4-BE49-F238E27FC236}">
                    <a16:creationId xmlns:a16="http://schemas.microsoft.com/office/drawing/2014/main" id="{DCEA6419-FF39-4CF9-9697-B28824D3E5A1}"/>
                  </a:ext>
                </a:extLst>
              </p:cNvPr>
              <p:cNvGrpSpPr/>
              <p:nvPr userDrawn="1"/>
            </p:nvGrpSpPr>
            <p:grpSpPr>
              <a:xfrm>
                <a:off x="12839234" y="3289794"/>
                <a:ext cx="155951" cy="131922"/>
                <a:chOff x="12968836" y="3354170"/>
                <a:chExt cx="404806" cy="342433"/>
              </a:xfrm>
            </p:grpSpPr>
            <p:sp>
              <p:nvSpPr>
                <p:cNvPr id="135" name="Rechthoek: afgeronde hoeken 236">
                  <a:extLst>
                    <a:ext uri="{FF2B5EF4-FFF2-40B4-BE49-F238E27FC236}">
                      <a16:creationId xmlns:a16="http://schemas.microsoft.com/office/drawing/2014/main" id="{87775762-1100-4EDB-8916-1F22F638354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Rechthoek 135">
                  <a:extLst>
                    <a:ext uri="{FF2B5EF4-FFF2-40B4-BE49-F238E27FC236}">
                      <a16:creationId xmlns:a16="http://schemas.microsoft.com/office/drawing/2014/main" id="{50153147-2563-433A-9D46-CB3399737CA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Rechthoek 136">
                  <a:extLst>
                    <a:ext uri="{FF2B5EF4-FFF2-40B4-BE49-F238E27FC236}">
                      <a16:creationId xmlns:a16="http://schemas.microsoft.com/office/drawing/2014/main" id="{D84895D0-495C-4C5A-910D-2E298425255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137">
                  <a:extLst>
                    <a:ext uri="{FF2B5EF4-FFF2-40B4-BE49-F238E27FC236}">
                      <a16:creationId xmlns:a16="http://schemas.microsoft.com/office/drawing/2014/main" id="{66F85D97-A6A3-4233-82EE-B66B313FB91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9" name="Rechthoek 138">
                  <a:extLst>
                    <a:ext uri="{FF2B5EF4-FFF2-40B4-BE49-F238E27FC236}">
                      <a16:creationId xmlns:a16="http://schemas.microsoft.com/office/drawing/2014/main" id="{679C44AC-FB70-472A-B95B-99BD1BF0DEE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Rechthoek 139">
                  <a:extLst>
                    <a:ext uri="{FF2B5EF4-FFF2-40B4-BE49-F238E27FC236}">
                      <a16:creationId xmlns:a16="http://schemas.microsoft.com/office/drawing/2014/main" id="{4B10A516-E515-43C7-A9A5-E74743F4A7B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3" name="Groep 122">
                <a:extLst>
                  <a:ext uri="{FF2B5EF4-FFF2-40B4-BE49-F238E27FC236}">
                    <a16:creationId xmlns:a16="http://schemas.microsoft.com/office/drawing/2014/main" id="{BC36F346-7042-4B8F-A13C-339FA77216B4}"/>
                  </a:ext>
                </a:extLst>
              </p:cNvPr>
              <p:cNvGrpSpPr/>
              <p:nvPr userDrawn="1"/>
            </p:nvGrpSpPr>
            <p:grpSpPr>
              <a:xfrm>
                <a:off x="12819679" y="3589117"/>
                <a:ext cx="166739" cy="218963"/>
                <a:chOff x="12940828" y="3950597"/>
                <a:chExt cx="432813" cy="568367"/>
              </a:xfrm>
            </p:grpSpPr>
            <p:grpSp>
              <p:nvGrpSpPr>
                <p:cNvPr id="127" name="Groep 126">
                  <a:extLst>
                    <a:ext uri="{FF2B5EF4-FFF2-40B4-BE49-F238E27FC236}">
                      <a16:creationId xmlns:a16="http://schemas.microsoft.com/office/drawing/2014/main" id="{C6158FF2-E658-4F3A-9882-2E9A553C3F0A}"/>
                    </a:ext>
                  </a:extLst>
                </p:cNvPr>
                <p:cNvGrpSpPr/>
                <p:nvPr userDrawn="1"/>
              </p:nvGrpSpPr>
              <p:grpSpPr>
                <a:xfrm>
                  <a:off x="13000382" y="4006891"/>
                  <a:ext cx="373259" cy="315747"/>
                  <a:chOff x="12968836" y="3354170"/>
                  <a:chExt cx="404806" cy="342433"/>
                </a:xfrm>
              </p:grpSpPr>
              <p:sp>
                <p:nvSpPr>
                  <p:cNvPr id="129" name="Rechthoek: afgeronde hoeken 228">
                    <a:extLst>
                      <a:ext uri="{FF2B5EF4-FFF2-40B4-BE49-F238E27FC236}">
                        <a16:creationId xmlns:a16="http://schemas.microsoft.com/office/drawing/2014/main" id="{0051FE21-6B9D-4EB9-8004-A686D389E08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C3FDE089-4A51-4D13-8FB4-77A3928E20D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5927E3D6-069F-48D3-8BD4-FC8B94ED53C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D112FB3F-596B-4E68-A7DF-8D7A6700656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7865F4C-830D-42BB-8975-0D21CE7389C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27DFA97D-5D82-4EF9-A9DB-CD253042A84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8" name="Boog 127">
                  <a:extLst>
                    <a:ext uri="{FF2B5EF4-FFF2-40B4-BE49-F238E27FC236}">
                      <a16:creationId xmlns:a16="http://schemas.microsoft.com/office/drawing/2014/main" id="{823016FC-D952-4C6E-93BD-3A5F169DDD0A}"/>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24" name="Tekstvak 123">
                <a:extLst>
                  <a:ext uri="{FF2B5EF4-FFF2-40B4-BE49-F238E27FC236}">
                    <a16:creationId xmlns:a16="http://schemas.microsoft.com/office/drawing/2014/main" id="{867857DE-4FDC-4B9D-97BC-338B2AF50F8A}"/>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25" name="Tekstvak 124">
                <a:extLst>
                  <a:ext uri="{FF2B5EF4-FFF2-40B4-BE49-F238E27FC236}">
                    <a16:creationId xmlns:a16="http://schemas.microsoft.com/office/drawing/2014/main" id="{A8D95722-2A45-4695-B0FA-6D490E68316D}"/>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6" name="Picture 3">
                <a:extLst>
                  <a:ext uri="{FF2B5EF4-FFF2-40B4-BE49-F238E27FC236}">
                    <a16:creationId xmlns:a16="http://schemas.microsoft.com/office/drawing/2014/main" id="{CAFBD632-D421-40BC-88FF-0C619883800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5" name="Ovaal 314">
              <a:extLst>
                <a:ext uri="{FF2B5EF4-FFF2-40B4-BE49-F238E27FC236}">
                  <a16:creationId xmlns:a16="http://schemas.microsoft.com/office/drawing/2014/main" id="{877D76E1-3D69-48A3-BEDA-17DDF4F8BD66}"/>
                </a:ext>
              </a:extLst>
            </p:cNvPr>
            <p:cNvSpPr/>
            <p:nvPr userDrawn="1"/>
          </p:nvSpPr>
          <p:spPr>
            <a:xfrm>
              <a:off x="-3425546" y="4447103"/>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4</a:t>
              </a:r>
            </a:p>
          </p:txBody>
        </p:sp>
        <p:sp>
          <p:nvSpPr>
            <p:cNvPr id="316" name="Rechthoek 315">
              <a:extLst>
                <a:ext uri="{FF2B5EF4-FFF2-40B4-BE49-F238E27FC236}">
                  <a16:creationId xmlns:a16="http://schemas.microsoft.com/office/drawing/2014/main" id="{6AF62B62-92BD-44E4-9430-78697451AC40}"/>
                </a:ext>
              </a:extLst>
            </p:cNvPr>
            <p:cNvSpPr/>
            <p:nvPr userDrawn="1"/>
          </p:nvSpPr>
          <p:spPr>
            <a:xfrm>
              <a:off x="-3059864" y="451316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grpSp>
          <p:nvGrpSpPr>
            <p:cNvPr id="317" name="Groep 316">
              <a:extLst>
                <a:ext uri="{FF2B5EF4-FFF2-40B4-BE49-F238E27FC236}">
                  <a16:creationId xmlns:a16="http://schemas.microsoft.com/office/drawing/2014/main" id="{DA7088AB-A954-4FF5-BB37-B5BC4BD87C86}"/>
                </a:ext>
              </a:extLst>
            </p:cNvPr>
            <p:cNvGrpSpPr/>
            <p:nvPr userDrawn="1"/>
          </p:nvGrpSpPr>
          <p:grpSpPr>
            <a:xfrm>
              <a:off x="-3120633" y="5530310"/>
              <a:ext cx="514284" cy="612918"/>
              <a:chOff x="12682980" y="3403241"/>
              <a:chExt cx="622284" cy="741632"/>
            </a:xfrm>
          </p:grpSpPr>
          <p:grpSp>
            <p:nvGrpSpPr>
              <p:cNvPr id="318" name="Groep 317">
                <a:extLst>
                  <a:ext uri="{FF2B5EF4-FFF2-40B4-BE49-F238E27FC236}">
                    <a16:creationId xmlns:a16="http://schemas.microsoft.com/office/drawing/2014/main" id="{CF051D8B-6F27-4ED0-81B9-7B9881245199}"/>
                  </a:ext>
                </a:extLst>
              </p:cNvPr>
              <p:cNvGrpSpPr/>
              <p:nvPr userDrawn="1"/>
            </p:nvGrpSpPr>
            <p:grpSpPr>
              <a:xfrm>
                <a:off x="12771568" y="3403241"/>
                <a:ext cx="467138" cy="448489"/>
                <a:chOff x="12782195" y="3403241"/>
                <a:chExt cx="467138" cy="448489"/>
              </a:xfrm>
            </p:grpSpPr>
            <p:grpSp>
              <p:nvGrpSpPr>
                <p:cNvPr id="321" name="Groep 320">
                  <a:extLst>
                    <a:ext uri="{FF2B5EF4-FFF2-40B4-BE49-F238E27FC236}">
                      <a16:creationId xmlns:a16="http://schemas.microsoft.com/office/drawing/2014/main" id="{D6CDB219-DE6E-4288-9342-3CD31DECF090}"/>
                    </a:ext>
                  </a:extLst>
                </p:cNvPr>
                <p:cNvGrpSpPr/>
                <p:nvPr userDrawn="1"/>
              </p:nvGrpSpPr>
              <p:grpSpPr>
                <a:xfrm>
                  <a:off x="12782195" y="3403241"/>
                  <a:ext cx="412967" cy="393907"/>
                  <a:chOff x="13554906" y="3320109"/>
                  <a:chExt cx="443906" cy="423419"/>
                </a:xfrm>
              </p:grpSpPr>
              <p:grpSp>
                <p:nvGrpSpPr>
                  <p:cNvPr id="328" name="Groep 327">
                    <a:extLst>
                      <a:ext uri="{FF2B5EF4-FFF2-40B4-BE49-F238E27FC236}">
                        <a16:creationId xmlns:a16="http://schemas.microsoft.com/office/drawing/2014/main" id="{1139F09E-5F3F-47D7-8B9C-B3F2AC88382D}"/>
                      </a:ext>
                    </a:extLst>
                  </p:cNvPr>
                  <p:cNvGrpSpPr/>
                  <p:nvPr userDrawn="1"/>
                </p:nvGrpSpPr>
                <p:grpSpPr>
                  <a:xfrm>
                    <a:off x="13554906" y="3320109"/>
                    <a:ext cx="443906" cy="423419"/>
                    <a:chOff x="12909684" y="1276143"/>
                    <a:chExt cx="443906" cy="423419"/>
                  </a:xfrm>
                </p:grpSpPr>
                <p:sp>
                  <p:nvSpPr>
                    <p:cNvPr id="331" name="Rechthoek 330">
                      <a:extLst>
                        <a:ext uri="{FF2B5EF4-FFF2-40B4-BE49-F238E27FC236}">
                          <a16:creationId xmlns:a16="http://schemas.microsoft.com/office/drawing/2014/main" id="{29821AEC-4DBB-4BF3-B85F-A2110C20CF45}"/>
                        </a:ext>
                      </a:extLst>
                    </p:cNvPr>
                    <p:cNvSpPr/>
                    <p:nvPr userDrawn="1"/>
                  </p:nvSpPr>
                  <p:spPr>
                    <a:xfrm>
                      <a:off x="12918700" y="1285262"/>
                      <a:ext cx="434890" cy="414300"/>
                    </a:xfrm>
                    <a:prstGeom prst="rect">
                      <a:avLst/>
                    </a:prstGeom>
                    <a:noFill/>
                    <a:ln w="12700" cap="flat" cmpd="sng" algn="ctr">
                      <a:solidFill>
                        <a:srgbClr val="818181"/>
                      </a:solidFill>
                      <a:prstDash val="dash"/>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2" name="Rechthoek 331">
                      <a:extLst>
                        <a:ext uri="{FF2B5EF4-FFF2-40B4-BE49-F238E27FC236}">
                          <a16:creationId xmlns:a16="http://schemas.microsoft.com/office/drawing/2014/main" id="{345EF63F-A2EE-43EB-AF6B-EFEB37C3F383}"/>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3" name="Ovaal 332">
                      <a:extLst>
                        <a:ext uri="{FF2B5EF4-FFF2-40B4-BE49-F238E27FC236}">
                          <a16:creationId xmlns:a16="http://schemas.microsoft.com/office/drawing/2014/main" id="{4DBB6B96-6E07-43A4-A7F3-624959F01037}"/>
                        </a:ext>
                      </a:extLst>
                    </p:cNvPr>
                    <p:cNvSpPr/>
                    <p:nvPr userDrawn="1"/>
                  </p:nvSpPr>
                  <p:spPr>
                    <a:xfrm>
                      <a:off x="13069071" y="1308711"/>
                      <a:ext cx="72188" cy="72188"/>
                    </a:xfrm>
                    <a:prstGeom prst="ellipse">
                      <a:avLst/>
                    </a:prstGeom>
                    <a:solidFill>
                      <a:srgbClr val="ECC679"/>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pic>
                <p:nvPicPr>
                  <p:cNvPr id="329" name="Afbeelding 328">
                    <a:extLst>
                      <a:ext uri="{FF2B5EF4-FFF2-40B4-BE49-F238E27FC236}">
                        <a16:creationId xmlns:a16="http://schemas.microsoft.com/office/drawing/2014/main" id="{0FFED013-1D85-41FE-9CD9-4AD9D07C930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30" name="Afbeelding 329">
                    <a:extLst>
                      <a:ext uri="{FF2B5EF4-FFF2-40B4-BE49-F238E27FC236}">
                        <a16:creationId xmlns:a16="http://schemas.microsoft.com/office/drawing/2014/main" id="{A540428A-8422-4510-90C3-93F69F72D93E}"/>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22" name="Groep 321">
                  <a:extLst>
                    <a:ext uri="{FF2B5EF4-FFF2-40B4-BE49-F238E27FC236}">
                      <a16:creationId xmlns:a16="http://schemas.microsoft.com/office/drawing/2014/main" id="{38A124B1-CF52-4CBD-9633-BA6CA8B7E1DA}"/>
                    </a:ext>
                  </a:extLst>
                </p:cNvPr>
                <p:cNvGrpSpPr/>
                <p:nvPr userDrawn="1"/>
              </p:nvGrpSpPr>
              <p:grpSpPr>
                <a:xfrm>
                  <a:off x="13103513" y="3705268"/>
                  <a:ext cx="145820" cy="146462"/>
                  <a:chOff x="13096169" y="3602278"/>
                  <a:chExt cx="145820" cy="146462"/>
                </a:xfrm>
              </p:grpSpPr>
              <p:sp>
                <p:nvSpPr>
                  <p:cNvPr id="326" name="Rechthoek 325">
                    <a:extLst>
                      <a:ext uri="{FF2B5EF4-FFF2-40B4-BE49-F238E27FC236}">
                        <a16:creationId xmlns:a16="http://schemas.microsoft.com/office/drawing/2014/main" id="{9AAA0082-6DB3-4436-8EA0-10199A112C2F}"/>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327" name="Rechthoek 326">
                    <a:extLst>
                      <a:ext uri="{FF2B5EF4-FFF2-40B4-BE49-F238E27FC236}">
                        <a16:creationId xmlns:a16="http://schemas.microsoft.com/office/drawing/2014/main" id="{A32E7531-9529-42EF-A06C-658781684BAD}"/>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323" name="Groep 322">
                  <a:extLst>
                    <a:ext uri="{FF2B5EF4-FFF2-40B4-BE49-F238E27FC236}">
                      <a16:creationId xmlns:a16="http://schemas.microsoft.com/office/drawing/2014/main" id="{DA98DB41-4419-4CDF-A310-72BFF28050FB}"/>
                    </a:ext>
                  </a:extLst>
                </p:cNvPr>
                <p:cNvGrpSpPr/>
                <p:nvPr userDrawn="1"/>
              </p:nvGrpSpPr>
              <p:grpSpPr>
                <a:xfrm rot="10800000">
                  <a:off x="13061402" y="3665637"/>
                  <a:ext cx="145820" cy="146462"/>
                  <a:chOff x="13096169" y="3602278"/>
                  <a:chExt cx="145820" cy="146462"/>
                </a:xfrm>
              </p:grpSpPr>
              <p:sp>
                <p:nvSpPr>
                  <p:cNvPr id="324" name="Rechthoek 323">
                    <a:extLst>
                      <a:ext uri="{FF2B5EF4-FFF2-40B4-BE49-F238E27FC236}">
                        <a16:creationId xmlns:a16="http://schemas.microsoft.com/office/drawing/2014/main" id="{A5894D10-BFA6-45EB-9F11-24C2CC6375CB}"/>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325" name="Rechthoek 324">
                    <a:extLst>
                      <a:ext uri="{FF2B5EF4-FFF2-40B4-BE49-F238E27FC236}">
                        <a16:creationId xmlns:a16="http://schemas.microsoft.com/office/drawing/2014/main" id="{B1DFACCD-86AE-4C50-906D-AC22F9472F0F}"/>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sp>
            <p:nvSpPr>
              <p:cNvPr id="319" name="Rechthoek 318">
                <a:extLst>
                  <a:ext uri="{FF2B5EF4-FFF2-40B4-BE49-F238E27FC236}">
                    <a16:creationId xmlns:a16="http://schemas.microsoft.com/office/drawing/2014/main" id="{43D035F9-69C7-42C2-A407-084EAA256825}"/>
                  </a:ext>
                </a:extLst>
              </p:cNvPr>
              <p:cNvSpPr/>
              <p:nvPr userDrawn="1"/>
            </p:nvSpPr>
            <p:spPr>
              <a:xfrm>
                <a:off x="12682980" y="3889890"/>
                <a:ext cx="622284" cy="161170"/>
              </a:xfrm>
              <a:prstGeom prst="rect">
                <a:avLst/>
              </a:prstGeom>
              <a:no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Bijsnijden</a:t>
                </a:r>
              </a:p>
            </p:txBody>
          </p:sp>
          <p:sp>
            <p:nvSpPr>
              <p:cNvPr id="320" name="Gelijkbenige driehoek 319">
                <a:extLst>
                  <a:ext uri="{FF2B5EF4-FFF2-40B4-BE49-F238E27FC236}">
                    <a16:creationId xmlns:a16="http://schemas.microsoft.com/office/drawing/2014/main" id="{6C961B9B-95A0-4BA7-AA4F-E94C70751602}"/>
                  </a:ext>
                </a:extLst>
              </p:cNvPr>
              <p:cNvSpPr/>
              <p:nvPr userDrawn="1"/>
            </p:nvSpPr>
            <p:spPr>
              <a:xfrm rot="10800000">
                <a:off x="12950688" y="4093726"/>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spTree>
    <p:extLst>
      <p:ext uri="{BB962C8B-B14F-4D97-AF65-F5344CB8AC3E}">
        <p14:creationId xmlns:p14="http://schemas.microsoft.com/office/powerpoint/2010/main" val="310654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pagina">
    <p:spTree>
      <p:nvGrpSpPr>
        <p:cNvPr id="1" name=""/>
        <p:cNvGrpSpPr/>
        <p:nvPr/>
      </p:nvGrpSpPr>
      <p:grpSpPr>
        <a:xfrm>
          <a:off x="0" y="0"/>
          <a:ext cx="0" cy="0"/>
          <a:chOff x="0" y="0"/>
          <a:chExt cx="0" cy="0"/>
        </a:xfrm>
      </p:grpSpPr>
      <p:sp>
        <p:nvSpPr>
          <p:cNvPr id="34" name="Tijdelijke aanduiding voor afbeelding 33">
            <a:extLst>
              <a:ext uri="{FF2B5EF4-FFF2-40B4-BE49-F238E27FC236}">
                <a16:creationId xmlns:a16="http://schemas.microsoft.com/office/drawing/2014/main" id="{1AC13A08-63B5-478D-8CF7-6505065A54AB}"/>
              </a:ext>
            </a:extLst>
          </p:cNvPr>
          <p:cNvSpPr>
            <a:spLocks noGrp="1"/>
          </p:cNvSpPr>
          <p:nvPr>
            <p:ph type="pic" sz="quarter" idx="17" hasCustomPrompt="1"/>
          </p:nvPr>
        </p:nvSpPr>
        <p:spPr>
          <a:xfrm>
            <a:off x="0" y="0"/>
            <a:ext cx="12191999" cy="6036980"/>
          </a:xfrm>
          <a:custGeom>
            <a:avLst/>
            <a:gdLst>
              <a:gd name="connsiteX0" fmla="*/ 12191999 w 12191999"/>
              <a:gd name="connsiteY0" fmla="*/ 6855152 h 6868632"/>
              <a:gd name="connsiteX1" fmla="*/ 12191999 w 12191999"/>
              <a:gd name="connsiteY1" fmla="*/ 6868632 h 6868632"/>
              <a:gd name="connsiteX2" fmla="*/ 5370433 w 12191999"/>
              <a:gd name="connsiteY2" fmla="*/ 6868632 h 6868632"/>
              <a:gd name="connsiteX3" fmla="*/ 0 w 12191999"/>
              <a:gd name="connsiteY3" fmla="*/ 0 h 6868632"/>
              <a:gd name="connsiteX4" fmla="*/ 12191999 w 12191999"/>
              <a:gd name="connsiteY4" fmla="*/ 0 h 6868632"/>
              <a:gd name="connsiteX5" fmla="*/ 12191999 w 12191999"/>
              <a:gd name="connsiteY5" fmla="*/ 6036980 h 6868632"/>
              <a:gd name="connsiteX6" fmla="*/ 12191518 w 12191999"/>
              <a:gd name="connsiteY6" fmla="*/ 6036884 h 6868632"/>
              <a:gd name="connsiteX7" fmla="*/ 11974291 w 12191999"/>
              <a:gd name="connsiteY7" fmla="*/ 5993383 h 6868632"/>
              <a:gd name="connsiteX8" fmla="*/ 11729351 w 12191999"/>
              <a:gd name="connsiteY8" fmla="*/ 5955107 h 6868632"/>
              <a:gd name="connsiteX9" fmla="*/ 11713354 w 12191999"/>
              <a:gd name="connsiteY9" fmla="*/ 5953067 h 6868632"/>
              <a:gd name="connsiteX10" fmla="*/ 11710623 w 12191999"/>
              <a:gd name="connsiteY10" fmla="*/ 5952644 h 6868632"/>
              <a:gd name="connsiteX11" fmla="*/ 11682600 w 12191999"/>
              <a:gd name="connsiteY11" fmla="*/ 5949144 h 6868632"/>
              <a:gd name="connsiteX12" fmla="*/ 11448887 w 12191999"/>
              <a:gd name="connsiteY12" fmla="*/ 5919337 h 6868632"/>
              <a:gd name="connsiteX13" fmla="*/ 11414924 w 12191999"/>
              <a:gd name="connsiteY13" fmla="*/ 5915717 h 6868632"/>
              <a:gd name="connsiteX14" fmla="*/ 11407238 w 12191999"/>
              <a:gd name="connsiteY14" fmla="*/ 5914757 h 6868632"/>
              <a:gd name="connsiteX15" fmla="*/ 11363138 w 12191999"/>
              <a:gd name="connsiteY15" fmla="*/ 5910197 h 6868632"/>
              <a:gd name="connsiteX16" fmla="*/ 11136808 w 12191999"/>
              <a:gd name="connsiteY16" fmla="*/ 5886070 h 6868632"/>
              <a:gd name="connsiteX17" fmla="*/ 11080708 w 12191999"/>
              <a:gd name="connsiteY17" fmla="*/ 5880990 h 6868632"/>
              <a:gd name="connsiteX18" fmla="*/ 11068395 w 12191999"/>
              <a:gd name="connsiteY18" fmla="*/ 5879716 h 6868632"/>
              <a:gd name="connsiteX19" fmla="*/ 11022136 w 12191999"/>
              <a:gd name="connsiteY19" fmla="*/ 5875685 h 6868632"/>
              <a:gd name="connsiteX20" fmla="*/ 10797025 w 12191999"/>
              <a:gd name="connsiteY20" fmla="*/ 5855299 h 6868632"/>
              <a:gd name="connsiteX21" fmla="*/ 10714718 w 12191999"/>
              <a:gd name="connsiteY21" fmla="*/ 5848897 h 6868632"/>
              <a:gd name="connsiteX22" fmla="*/ 10698850 w 12191999"/>
              <a:gd name="connsiteY22" fmla="*/ 5847515 h 6868632"/>
              <a:gd name="connsiteX23" fmla="*/ 10656692 w 12191999"/>
              <a:gd name="connsiteY23" fmla="*/ 5844384 h 6868632"/>
              <a:gd name="connsiteX24" fmla="*/ 10433447 w 12191999"/>
              <a:gd name="connsiteY24" fmla="*/ 5827020 h 6868632"/>
              <a:gd name="connsiteX25" fmla="*/ 10321032 w 12191999"/>
              <a:gd name="connsiteY25" fmla="*/ 5819459 h 6868632"/>
              <a:gd name="connsiteX26" fmla="*/ 10303359 w 12191999"/>
              <a:gd name="connsiteY26" fmla="*/ 5818146 h 6868632"/>
              <a:gd name="connsiteX27" fmla="*/ 10268695 w 12191999"/>
              <a:gd name="connsiteY27" fmla="*/ 5815938 h 6868632"/>
              <a:gd name="connsiteX28" fmla="*/ 10049983 w 12191999"/>
              <a:gd name="connsiteY28" fmla="*/ 5801227 h 6868632"/>
              <a:gd name="connsiteX29" fmla="*/ 9903821 w 12191999"/>
              <a:gd name="connsiteY29" fmla="*/ 5792697 h 6868632"/>
              <a:gd name="connsiteX30" fmla="*/ 9886678 w 12191999"/>
              <a:gd name="connsiteY30" fmla="*/ 5791605 h 6868632"/>
              <a:gd name="connsiteX31" fmla="*/ 9861222 w 12191999"/>
              <a:gd name="connsiteY31" fmla="*/ 5790211 h 6868632"/>
              <a:gd name="connsiteX32" fmla="*/ 9650544 w 12191999"/>
              <a:gd name="connsiteY32" fmla="*/ 5777916 h 6868632"/>
              <a:gd name="connsiteX33" fmla="*/ 9467443 w 12191999"/>
              <a:gd name="connsiteY33" fmla="*/ 5768645 h 6868632"/>
              <a:gd name="connsiteX34" fmla="*/ 9453563 w 12191999"/>
              <a:gd name="connsiteY34" fmla="*/ 5767884 h 6868632"/>
              <a:gd name="connsiteX35" fmla="*/ 9445510 w 12191999"/>
              <a:gd name="connsiteY35" fmla="*/ 5767534 h 6868632"/>
              <a:gd name="connsiteX36" fmla="*/ 9239039 w 12191999"/>
              <a:gd name="connsiteY36" fmla="*/ 5757080 h 6868632"/>
              <a:gd name="connsiteX37" fmla="*/ 8729733 w 12191999"/>
              <a:gd name="connsiteY37" fmla="*/ 5736393 h 6868632"/>
              <a:gd name="connsiteX38" fmla="*/ 8557049 w 12191999"/>
              <a:gd name="connsiteY38" fmla="*/ 5728879 h 6868632"/>
              <a:gd name="connsiteX39" fmla="*/ 8506703 w 12191999"/>
              <a:gd name="connsiteY39" fmla="*/ 5727333 h 6868632"/>
              <a:gd name="connsiteX40" fmla="*/ 8395469 w 12191999"/>
              <a:gd name="connsiteY40" fmla="*/ 5722815 h 6868632"/>
              <a:gd name="connsiteX41" fmla="*/ 7784506 w 12191999"/>
              <a:gd name="connsiteY41" fmla="*/ 5705155 h 6868632"/>
              <a:gd name="connsiteX42" fmla="*/ 7651865 w 12191999"/>
              <a:gd name="connsiteY42" fmla="*/ 5701081 h 6868632"/>
              <a:gd name="connsiteX43" fmla="*/ 7617825 w 12191999"/>
              <a:gd name="connsiteY43" fmla="*/ 5700337 h 6868632"/>
              <a:gd name="connsiteX44" fmla="*/ 7550552 w 12191999"/>
              <a:gd name="connsiteY44" fmla="*/ 5698392 h 6868632"/>
              <a:gd name="connsiteX45" fmla="*/ 5981779 w 12191999"/>
              <a:gd name="connsiteY45" fmla="*/ 5678903 h 6868632"/>
              <a:gd name="connsiteX46" fmla="*/ 5977765 w 12191999"/>
              <a:gd name="connsiteY46" fmla="*/ 5678939 h 6868632"/>
              <a:gd name="connsiteX47" fmla="*/ 5967663 w 12191999"/>
              <a:gd name="connsiteY47" fmla="*/ 5678903 h 6868632"/>
              <a:gd name="connsiteX48" fmla="*/ 0 w 12191999"/>
              <a:gd name="connsiteY48" fmla="*/ 6036980 h 6868632"/>
              <a:gd name="connsiteX0" fmla="*/ 12191999 w 12191999"/>
              <a:gd name="connsiteY0" fmla="*/ 6855152 h 6868632"/>
              <a:gd name="connsiteX1" fmla="*/ 12191999 w 12191999"/>
              <a:gd name="connsiteY1" fmla="*/ 6868632 h 6868632"/>
              <a:gd name="connsiteX2" fmla="*/ 12191999 w 12191999"/>
              <a:gd name="connsiteY2" fmla="*/ 6855152 h 6868632"/>
              <a:gd name="connsiteX3" fmla="*/ 0 w 12191999"/>
              <a:gd name="connsiteY3" fmla="*/ 0 h 6868632"/>
              <a:gd name="connsiteX4" fmla="*/ 12191999 w 12191999"/>
              <a:gd name="connsiteY4" fmla="*/ 0 h 6868632"/>
              <a:gd name="connsiteX5" fmla="*/ 12191999 w 12191999"/>
              <a:gd name="connsiteY5" fmla="*/ 6036980 h 6868632"/>
              <a:gd name="connsiteX6" fmla="*/ 12191518 w 12191999"/>
              <a:gd name="connsiteY6" fmla="*/ 6036884 h 6868632"/>
              <a:gd name="connsiteX7" fmla="*/ 11974291 w 12191999"/>
              <a:gd name="connsiteY7" fmla="*/ 5993383 h 6868632"/>
              <a:gd name="connsiteX8" fmla="*/ 11729351 w 12191999"/>
              <a:gd name="connsiteY8" fmla="*/ 5955107 h 6868632"/>
              <a:gd name="connsiteX9" fmla="*/ 11713354 w 12191999"/>
              <a:gd name="connsiteY9" fmla="*/ 5953067 h 6868632"/>
              <a:gd name="connsiteX10" fmla="*/ 11710623 w 12191999"/>
              <a:gd name="connsiteY10" fmla="*/ 5952644 h 6868632"/>
              <a:gd name="connsiteX11" fmla="*/ 11682600 w 12191999"/>
              <a:gd name="connsiteY11" fmla="*/ 5949144 h 6868632"/>
              <a:gd name="connsiteX12" fmla="*/ 11448887 w 12191999"/>
              <a:gd name="connsiteY12" fmla="*/ 5919337 h 6868632"/>
              <a:gd name="connsiteX13" fmla="*/ 11414924 w 12191999"/>
              <a:gd name="connsiteY13" fmla="*/ 5915717 h 6868632"/>
              <a:gd name="connsiteX14" fmla="*/ 11407238 w 12191999"/>
              <a:gd name="connsiteY14" fmla="*/ 5914757 h 6868632"/>
              <a:gd name="connsiteX15" fmla="*/ 11363138 w 12191999"/>
              <a:gd name="connsiteY15" fmla="*/ 5910197 h 6868632"/>
              <a:gd name="connsiteX16" fmla="*/ 11136808 w 12191999"/>
              <a:gd name="connsiteY16" fmla="*/ 5886070 h 6868632"/>
              <a:gd name="connsiteX17" fmla="*/ 11080708 w 12191999"/>
              <a:gd name="connsiteY17" fmla="*/ 5880990 h 6868632"/>
              <a:gd name="connsiteX18" fmla="*/ 11068395 w 12191999"/>
              <a:gd name="connsiteY18" fmla="*/ 5879716 h 6868632"/>
              <a:gd name="connsiteX19" fmla="*/ 11022136 w 12191999"/>
              <a:gd name="connsiteY19" fmla="*/ 5875685 h 6868632"/>
              <a:gd name="connsiteX20" fmla="*/ 10797025 w 12191999"/>
              <a:gd name="connsiteY20" fmla="*/ 5855299 h 6868632"/>
              <a:gd name="connsiteX21" fmla="*/ 10714718 w 12191999"/>
              <a:gd name="connsiteY21" fmla="*/ 5848897 h 6868632"/>
              <a:gd name="connsiteX22" fmla="*/ 10698850 w 12191999"/>
              <a:gd name="connsiteY22" fmla="*/ 5847515 h 6868632"/>
              <a:gd name="connsiteX23" fmla="*/ 10656692 w 12191999"/>
              <a:gd name="connsiteY23" fmla="*/ 5844384 h 6868632"/>
              <a:gd name="connsiteX24" fmla="*/ 10433447 w 12191999"/>
              <a:gd name="connsiteY24" fmla="*/ 5827020 h 6868632"/>
              <a:gd name="connsiteX25" fmla="*/ 10321032 w 12191999"/>
              <a:gd name="connsiteY25" fmla="*/ 5819459 h 6868632"/>
              <a:gd name="connsiteX26" fmla="*/ 10303359 w 12191999"/>
              <a:gd name="connsiteY26" fmla="*/ 5818146 h 6868632"/>
              <a:gd name="connsiteX27" fmla="*/ 10268695 w 12191999"/>
              <a:gd name="connsiteY27" fmla="*/ 5815938 h 6868632"/>
              <a:gd name="connsiteX28" fmla="*/ 10049983 w 12191999"/>
              <a:gd name="connsiteY28" fmla="*/ 5801227 h 6868632"/>
              <a:gd name="connsiteX29" fmla="*/ 9903821 w 12191999"/>
              <a:gd name="connsiteY29" fmla="*/ 5792697 h 6868632"/>
              <a:gd name="connsiteX30" fmla="*/ 9886678 w 12191999"/>
              <a:gd name="connsiteY30" fmla="*/ 5791605 h 6868632"/>
              <a:gd name="connsiteX31" fmla="*/ 9861222 w 12191999"/>
              <a:gd name="connsiteY31" fmla="*/ 5790211 h 6868632"/>
              <a:gd name="connsiteX32" fmla="*/ 9650544 w 12191999"/>
              <a:gd name="connsiteY32" fmla="*/ 5777916 h 6868632"/>
              <a:gd name="connsiteX33" fmla="*/ 9467443 w 12191999"/>
              <a:gd name="connsiteY33" fmla="*/ 5768645 h 6868632"/>
              <a:gd name="connsiteX34" fmla="*/ 9453563 w 12191999"/>
              <a:gd name="connsiteY34" fmla="*/ 5767884 h 6868632"/>
              <a:gd name="connsiteX35" fmla="*/ 9445510 w 12191999"/>
              <a:gd name="connsiteY35" fmla="*/ 5767534 h 6868632"/>
              <a:gd name="connsiteX36" fmla="*/ 9239039 w 12191999"/>
              <a:gd name="connsiteY36" fmla="*/ 5757080 h 6868632"/>
              <a:gd name="connsiteX37" fmla="*/ 8729733 w 12191999"/>
              <a:gd name="connsiteY37" fmla="*/ 5736393 h 6868632"/>
              <a:gd name="connsiteX38" fmla="*/ 8557049 w 12191999"/>
              <a:gd name="connsiteY38" fmla="*/ 5728879 h 6868632"/>
              <a:gd name="connsiteX39" fmla="*/ 8506703 w 12191999"/>
              <a:gd name="connsiteY39" fmla="*/ 5727333 h 6868632"/>
              <a:gd name="connsiteX40" fmla="*/ 8395469 w 12191999"/>
              <a:gd name="connsiteY40" fmla="*/ 5722815 h 6868632"/>
              <a:gd name="connsiteX41" fmla="*/ 7784506 w 12191999"/>
              <a:gd name="connsiteY41" fmla="*/ 5705155 h 6868632"/>
              <a:gd name="connsiteX42" fmla="*/ 7651865 w 12191999"/>
              <a:gd name="connsiteY42" fmla="*/ 5701081 h 6868632"/>
              <a:gd name="connsiteX43" fmla="*/ 7617825 w 12191999"/>
              <a:gd name="connsiteY43" fmla="*/ 5700337 h 6868632"/>
              <a:gd name="connsiteX44" fmla="*/ 7550552 w 12191999"/>
              <a:gd name="connsiteY44" fmla="*/ 5698392 h 6868632"/>
              <a:gd name="connsiteX45" fmla="*/ 5981779 w 12191999"/>
              <a:gd name="connsiteY45" fmla="*/ 5678903 h 6868632"/>
              <a:gd name="connsiteX46" fmla="*/ 5977765 w 12191999"/>
              <a:gd name="connsiteY46" fmla="*/ 5678939 h 6868632"/>
              <a:gd name="connsiteX47" fmla="*/ 5967663 w 12191999"/>
              <a:gd name="connsiteY47" fmla="*/ 5678903 h 6868632"/>
              <a:gd name="connsiteX48" fmla="*/ 0 w 12191999"/>
              <a:gd name="connsiteY48" fmla="*/ 6036980 h 6868632"/>
              <a:gd name="connsiteX49" fmla="*/ 0 w 12191999"/>
              <a:gd name="connsiteY49" fmla="*/ 0 h 6868632"/>
              <a:gd name="connsiteX0" fmla="*/ 0 w 12191999"/>
              <a:gd name="connsiteY0" fmla="*/ 0 h 6036980"/>
              <a:gd name="connsiteX1" fmla="*/ 12191999 w 12191999"/>
              <a:gd name="connsiteY1" fmla="*/ 0 h 6036980"/>
              <a:gd name="connsiteX2" fmla="*/ 12191999 w 12191999"/>
              <a:gd name="connsiteY2" fmla="*/ 6036980 h 6036980"/>
              <a:gd name="connsiteX3" fmla="*/ 12191518 w 12191999"/>
              <a:gd name="connsiteY3" fmla="*/ 6036884 h 6036980"/>
              <a:gd name="connsiteX4" fmla="*/ 11974291 w 12191999"/>
              <a:gd name="connsiteY4" fmla="*/ 5993383 h 6036980"/>
              <a:gd name="connsiteX5" fmla="*/ 11729351 w 12191999"/>
              <a:gd name="connsiteY5" fmla="*/ 5955107 h 6036980"/>
              <a:gd name="connsiteX6" fmla="*/ 11713354 w 12191999"/>
              <a:gd name="connsiteY6" fmla="*/ 5953067 h 6036980"/>
              <a:gd name="connsiteX7" fmla="*/ 11710623 w 12191999"/>
              <a:gd name="connsiteY7" fmla="*/ 5952644 h 6036980"/>
              <a:gd name="connsiteX8" fmla="*/ 11682600 w 12191999"/>
              <a:gd name="connsiteY8" fmla="*/ 5949144 h 6036980"/>
              <a:gd name="connsiteX9" fmla="*/ 11448887 w 12191999"/>
              <a:gd name="connsiteY9" fmla="*/ 5919337 h 6036980"/>
              <a:gd name="connsiteX10" fmla="*/ 11414924 w 12191999"/>
              <a:gd name="connsiteY10" fmla="*/ 5915717 h 6036980"/>
              <a:gd name="connsiteX11" fmla="*/ 11407238 w 12191999"/>
              <a:gd name="connsiteY11" fmla="*/ 5914757 h 6036980"/>
              <a:gd name="connsiteX12" fmla="*/ 11363138 w 12191999"/>
              <a:gd name="connsiteY12" fmla="*/ 5910197 h 6036980"/>
              <a:gd name="connsiteX13" fmla="*/ 11136808 w 12191999"/>
              <a:gd name="connsiteY13" fmla="*/ 5886070 h 6036980"/>
              <a:gd name="connsiteX14" fmla="*/ 11080708 w 12191999"/>
              <a:gd name="connsiteY14" fmla="*/ 5880990 h 6036980"/>
              <a:gd name="connsiteX15" fmla="*/ 11068395 w 12191999"/>
              <a:gd name="connsiteY15" fmla="*/ 5879716 h 6036980"/>
              <a:gd name="connsiteX16" fmla="*/ 11022136 w 12191999"/>
              <a:gd name="connsiteY16" fmla="*/ 5875685 h 6036980"/>
              <a:gd name="connsiteX17" fmla="*/ 10797025 w 12191999"/>
              <a:gd name="connsiteY17" fmla="*/ 5855299 h 6036980"/>
              <a:gd name="connsiteX18" fmla="*/ 10714718 w 12191999"/>
              <a:gd name="connsiteY18" fmla="*/ 5848897 h 6036980"/>
              <a:gd name="connsiteX19" fmla="*/ 10698850 w 12191999"/>
              <a:gd name="connsiteY19" fmla="*/ 5847515 h 6036980"/>
              <a:gd name="connsiteX20" fmla="*/ 10656692 w 12191999"/>
              <a:gd name="connsiteY20" fmla="*/ 5844384 h 6036980"/>
              <a:gd name="connsiteX21" fmla="*/ 10433447 w 12191999"/>
              <a:gd name="connsiteY21" fmla="*/ 5827020 h 6036980"/>
              <a:gd name="connsiteX22" fmla="*/ 10321032 w 12191999"/>
              <a:gd name="connsiteY22" fmla="*/ 5819459 h 6036980"/>
              <a:gd name="connsiteX23" fmla="*/ 10303359 w 12191999"/>
              <a:gd name="connsiteY23" fmla="*/ 5818146 h 6036980"/>
              <a:gd name="connsiteX24" fmla="*/ 10268695 w 12191999"/>
              <a:gd name="connsiteY24" fmla="*/ 5815938 h 6036980"/>
              <a:gd name="connsiteX25" fmla="*/ 10049983 w 12191999"/>
              <a:gd name="connsiteY25" fmla="*/ 5801227 h 6036980"/>
              <a:gd name="connsiteX26" fmla="*/ 9903821 w 12191999"/>
              <a:gd name="connsiteY26" fmla="*/ 5792697 h 6036980"/>
              <a:gd name="connsiteX27" fmla="*/ 9886678 w 12191999"/>
              <a:gd name="connsiteY27" fmla="*/ 5791605 h 6036980"/>
              <a:gd name="connsiteX28" fmla="*/ 9861222 w 12191999"/>
              <a:gd name="connsiteY28" fmla="*/ 5790211 h 6036980"/>
              <a:gd name="connsiteX29" fmla="*/ 9650544 w 12191999"/>
              <a:gd name="connsiteY29" fmla="*/ 5777916 h 6036980"/>
              <a:gd name="connsiteX30" fmla="*/ 9467443 w 12191999"/>
              <a:gd name="connsiteY30" fmla="*/ 5768645 h 6036980"/>
              <a:gd name="connsiteX31" fmla="*/ 9453563 w 12191999"/>
              <a:gd name="connsiteY31" fmla="*/ 5767884 h 6036980"/>
              <a:gd name="connsiteX32" fmla="*/ 9445510 w 12191999"/>
              <a:gd name="connsiteY32" fmla="*/ 5767534 h 6036980"/>
              <a:gd name="connsiteX33" fmla="*/ 9239039 w 12191999"/>
              <a:gd name="connsiteY33" fmla="*/ 5757080 h 6036980"/>
              <a:gd name="connsiteX34" fmla="*/ 8729733 w 12191999"/>
              <a:gd name="connsiteY34" fmla="*/ 5736393 h 6036980"/>
              <a:gd name="connsiteX35" fmla="*/ 8557049 w 12191999"/>
              <a:gd name="connsiteY35" fmla="*/ 5728879 h 6036980"/>
              <a:gd name="connsiteX36" fmla="*/ 8506703 w 12191999"/>
              <a:gd name="connsiteY36" fmla="*/ 5727333 h 6036980"/>
              <a:gd name="connsiteX37" fmla="*/ 8395469 w 12191999"/>
              <a:gd name="connsiteY37" fmla="*/ 5722815 h 6036980"/>
              <a:gd name="connsiteX38" fmla="*/ 7784506 w 12191999"/>
              <a:gd name="connsiteY38" fmla="*/ 5705155 h 6036980"/>
              <a:gd name="connsiteX39" fmla="*/ 7651865 w 12191999"/>
              <a:gd name="connsiteY39" fmla="*/ 5701081 h 6036980"/>
              <a:gd name="connsiteX40" fmla="*/ 7617825 w 12191999"/>
              <a:gd name="connsiteY40" fmla="*/ 5700337 h 6036980"/>
              <a:gd name="connsiteX41" fmla="*/ 7550552 w 12191999"/>
              <a:gd name="connsiteY41" fmla="*/ 5698392 h 6036980"/>
              <a:gd name="connsiteX42" fmla="*/ 5981779 w 12191999"/>
              <a:gd name="connsiteY42" fmla="*/ 5678903 h 6036980"/>
              <a:gd name="connsiteX43" fmla="*/ 5977765 w 12191999"/>
              <a:gd name="connsiteY43" fmla="*/ 5678939 h 6036980"/>
              <a:gd name="connsiteX44" fmla="*/ 5967663 w 12191999"/>
              <a:gd name="connsiteY44" fmla="*/ 5678903 h 6036980"/>
              <a:gd name="connsiteX45" fmla="*/ 0 w 12191999"/>
              <a:gd name="connsiteY45" fmla="*/ 6036980 h 6036980"/>
              <a:gd name="connsiteX46" fmla="*/ 0 w 12191999"/>
              <a:gd name="connsiteY46" fmla="*/ 0 h 60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1999" h="6036980">
                <a:moveTo>
                  <a:pt x="0" y="0"/>
                </a:moveTo>
                <a:lnTo>
                  <a:pt x="12191999" y="0"/>
                </a:lnTo>
                <a:lnTo>
                  <a:pt x="12191999" y="6036980"/>
                </a:lnTo>
                <a:lnTo>
                  <a:pt x="12191518" y="6036884"/>
                </a:lnTo>
                <a:lnTo>
                  <a:pt x="11974291" y="5993383"/>
                </a:lnTo>
                <a:cubicBezTo>
                  <a:pt x="11898999" y="5980206"/>
                  <a:pt x="11817135" y="5967447"/>
                  <a:pt x="11729351" y="5955107"/>
                </a:cubicBezTo>
                <a:lnTo>
                  <a:pt x="11713354" y="5953067"/>
                </a:lnTo>
                <a:lnTo>
                  <a:pt x="11710623" y="5952644"/>
                </a:lnTo>
                <a:lnTo>
                  <a:pt x="11682600" y="5949144"/>
                </a:lnTo>
                <a:lnTo>
                  <a:pt x="11448887" y="5919337"/>
                </a:lnTo>
                <a:lnTo>
                  <a:pt x="11414924" y="5915717"/>
                </a:lnTo>
                <a:lnTo>
                  <a:pt x="11407238" y="5914757"/>
                </a:lnTo>
                <a:lnTo>
                  <a:pt x="11363138" y="5910197"/>
                </a:lnTo>
                <a:lnTo>
                  <a:pt x="11136808" y="5886070"/>
                </a:lnTo>
                <a:lnTo>
                  <a:pt x="11080708" y="5880990"/>
                </a:lnTo>
                <a:lnTo>
                  <a:pt x="11068395" y="5879716"/>
                </a:lnTo>
                <a:lnTo>
                  <a:pt x="11022136" y="5875685"/>
                </a:lnTo>
                <a:lnTo>
                  <a:pt x="10797025" y="5855299"/>
                </a:lnTo>
                <a:lnTo>
                  <a:pt x="10714718" y="5848897"/>
                </a:lnTo>
                <a:lnTo>
                  <a:pt x="10698850" y="5847515"/>
                </a:lnTo>
                <a:lnTo>
                  <a:pt x="10656692" y="5844384"/>
                </a:lnTo>
                <a:lnTo>
                  <a:pt x="10433447" y="5827020"/>
                </a:lnTo>
                <a:lnTo>
                  <a:pt x="10321032" y="5819459"/>
                </a:lnTo>
                <a:lnTo>
                  <a:pt x="10303359" y="5818146"/>
                </a:lnTo>
                <a:lnTo>
                  <a:pt x="10268695" y="5815938"/>
                </a:lnTo>
                <a:lnTo>
                  <a:pt x="10049983" y="5801227"/>
                </a:lnTo>
                <a:lnTo>
                  <a:pt x="9903821" y="5792697"/>
                </a:lnTo>
                <a:lnTo>
                  <a:pt x="9886678" y="5791605"/>
                </a:lnTo>
                <a:lnTo>
                  <a:pt x="9861222" y="5790211"/>
                </a:lnTo>
                <a:lnTo>
                  <a:pt x="9650544" y="5777916"/>
                </a:lnTo>
                <a:lnTo>
                  <a:pt x="9467443" y="5768645"/>
                </a:lnTo>
                <a:lnTo>
                  <a:pt x="9453563" y="5767884"/>
                </a:lnTo>
                <a:lnTo>
                  <a:pt x="9445510" y="5767534"/>
                </a:lnTo>
                <a:lnTo>
                  <a:pt x="9239039" y="5757080"/>
                </a:lnTo>
                <a:lnTo>
                  <a:pt x="8729733" y="5736393"/>
                </a:lnTo>
                <a:lnTo>
                  <a:pt x="8557049" y="5728879"/>
                </a:lnTo>
                <a:lnTo>
                  <a:pt x="8506703" y="5727333"/>
                </a:lnTo>
                <a:lnTo>
                  <a:pt x="8395469" y="5722815"/>
                </a:lnTo>
                <a:lnTo>
                  <a:pt x="7784506" y="5705155"/>
                </a:lnTo>
                <a:lnTo>
                  <a:pt x="7651865" y="5701081"/>
                </a:lnTo>
                <a:lnTo>
                  <a:pt x="7617825" y="5700337"/>
                </a:lnTo>
                <a:lnTo>
                  <a:pt x="7550552" y="5698392"/>
                </a:lnTo>
                <a:cubicBezTo>
                  <a:pt x="6993774" y="5685381"/>
                  <a:pt x="6456949" y="5678903"/>
                  <a:pt x="5981779" y="5678903"/>
                </a:cubicBezTo>
                <a:lnTo>
                  <a:pt x="5977765" y="5678939"/>
                </a:lnTo>
                <a:lnTo>
                  <a:pt x="5967663" y="5678903"/>
                </a:lnTo>
                <a:cubicBezTo>
                  <a:pt x="3264568" y="5689977"/>
                  <a:pt x="1247273" y="5905589"/>
                  <a:pt x="0" y="6036980"/>
                </a:cubicBezTo>
                <a:lnTo>
                  <a:pt x="0" y="0"/>
                </a:lnTo>
                <a:close/>
              </a:path>
            </a:pathLst>
          </a:custGeom>
          <a:solidFill>
            <a:schemeClr val="bg1">
              <a:lumMod val="95000"/>
            </a:schemeClr>
          </a:solidFill>
        </p:spPr>
        <p:txBody>
          <a:bodyPr wrap="square" tIns="936000" anchor="ctr">
            <a:noAutofit/>
          </a:bodyPr>
          <a:lstStyle>
            <a:lvl1pPr marL="0" indent="0" algn="ctr">
              <a:buFontTx/>
              <a:buNone/>
              <a:defRPr sz="1100"/>
            </a:lvl1pPr>
          </a:lstStyle>
          <a:p>
            <a:r>
              <a:rPr lang="nl-NL" dirty="0"/>
              <a:t>Klik op het icoon om </a:t>
            </a:r>
            <a:br>
              <a:rPr lang="nl-NL" dirty="0"/>
            </a:br>
            <a:r>
              <a:rPr lang="nl-NL" dirty="0"/>
              <a:t>een afbeelding in te laden</a:t>
            </a:r>
          </a:p>
        </p:txBody>
      </p:sp>
      <p:sp>
        <p:nvSpPr>
          <p:cNvPr id="4" name="Tijdelijke aanduiding voor datum 3">
            <a:extLst>
              <a:ext uri="{FF2B5EF4-FFF2-40B4-BE49-F238E27FC236}">
                <a16:creationId xmlns:a16="http://schemas.microsoft.com/office/drawing/2014/main" id="{3DC8C923-6BF7-4787-A069-5B82751A9409}"/>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32" name="Tijdelijke aanduiding voor tekst 31">
            <a:extLst>
              <a:ext uri="{FF2B5EF4-FFF2-40B4-BE49-F238E27FC236}">
                <a16:creationId xmlns:a16="http://schemas.microsoft.com/office/drawing/2014/main" id="{7231D689-0DEB-4C3E-8E4F-5F4A62ED4D8A}"/>
              </a:ext>
            </a:extLst>
          </p:cNvPr>
          <p:cNvSpPr>
            <a:spLocks noGrp="1"/>
          </p:cNvSpPr>
          <p:nvPr>
            <p:ph type="body" sz="quarter" idx="20" hasCustomPrompt="1"/>
          </p:nvPr>
        </p:nvSpPr>
        <p:spPr>
          <a:xfrm>
            <a:off x="2013765" y="2553756"/>
            <a:ext cx="6035732" cy="3297665"/>
          </a:xfrm>
          <a:custGeom>
            <a:avLst/>
            <a:gdLst>
              <a:gd name="connsiteX0" fmla="*/ 0 w 6035732"/>
              <a:gd name="connsiteY0" fmla="*/ 0 h 3297665"/>
              <a:gd name="connsiteX1" fmla="*/ 6035732 w 6035732"/>
              <a:gd name="connsiteY1" fmla="*/ 0 h 3297665"/>
              <a:gd name="connsiteX2" fmla="*/ 6035732 w 6035732"/>
              <a:gd name="connsiteY2" fmla="*/ 3164080 h 3297665"/>
              <a:gd name="connsiteX3" fmla="*/ 5645243 w 6035732"/>
              <a:gd name="connsiteY3" fmla="*/ 3152088 h 3297665"/>
              <a:gd name="connsiteX4" fmla="*/ 3961041 w 6035732"/>
              <a:gd name="connsiteY4" fmla="*/ 3129910 h 3297665"/>
              <a:gd name="connsiteX5" fmla="*/ 431277 w 6035732"/>
              <a:gd name="connsiteY5" fmla="*/ 3263830 h 3297665"/>
              <a:gd name="connsiteX6" fmla="*/ 0 w 6035732"/>
              <a:gd name="connsiteY6" fmla="*/ 3297665 h 329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5732" h="3297665">
                <a:moveTo>
                  <a:pt x="0" y="0"/>
                </a:moveTo>
                <a:lnTo>
                  <a:pt x="6035732" y="0"/>
                </a:lnTo>
                <a:lnTo>
                  <a:pt x="6035732" y="3164080"/>
                </a:lnTo>
                <a:lnTo>
                  <a:pt x="5645243" y="3152088"/>
                </a:lnTo>
                <a:cubicBezTo>
                  <a:pt x="5047351" y="3137281"/>
                  <a:pt x="4469041" y="3129910"/>
                  <a:pt x="3961041" y="3129910"/>
                </a:cubicBezTo>
                <a:cubicBezTo>
                  <a:pt x="2609494" y="3135447"/>
                  <a:pt x="1429396" y="3192119"/>
                  <a:pt x="431277" y="3263830"/>
                </a:cubicBezTo>
                <a:lnTo>
                  <a:pt x="0" y="3297665"/>
                </a:lnTo>
                <a:close/>
              </a:path>
            </a:pathLst>
          </a:custGeom>
          <a:blipFill>
            <a:blip r:embed="rId2"/>
            <a:stretch>
              <a:fillRect b="-87264"/>
            </a:stretch>
          </a:blipFill>
        </p:spPr>
        <p:txBody>
          <a:bodyPr wrap="square" anchor="ctr">
            <a:noAutofit/>
          </a:bodyPr>
          <a:lstStyle>
            <a:lvl1pPr marL="0" indent="0">
              <a:buNone/>
              <a:defRPr sz="4400">
                <a:solidFill>
                  <a:schemeClr val="bg1"/>
                </a:solidFill>
              </a:defRPr>
            </a:lvl1pPr>
          </a:lstStyle>
          <a:p>
            <a:pPr lvl="0"/>
            <a:r>
              <a:rPr lang="nl-NL" sz="4400" dirty="0"/>
              <a:t> </a:t>
            </a:r>
            <a:endParaRPr lang="nl-NL" dirty="0"/>
          </a:p>
        </p:txBody>
      </p:sp>
      <p:sp>
        <p:nvSpPr>
          <p:cNvPr id="5" name="Tijdelijke aanduiding voor voettekst 4">
            <a:extLst>
              <a:ext uri="{FF2B5EF4-FFF2-40B4-BE49-F238E27FC236}">
                <a16:creationId xmlns:a16="http://schemas.microsoft.com/office/drawing/2014/main" id="{A51F570B-F73A-4DA0-AEC5-1B79D00C8C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760EAF-F5E8-48BE-B639-DAEAB3EB78BF}"/>
              </a:ext>
            </a:extLst>
          </p:cNvPr>
          <p:cNvSpPr>
            <a:spLocks noGrp="1"/>
          </p:cNvSpPr>
          <p:nvPr>
            <p:ph type="sldNum" sz="quarter" idx="12"/>
          </p:nvPr>
        </p:nvSpPr>
        <p:spPr/>
        <p:txBody>
          <a:bodyPr/>
          <a:lstStyle/>
          <a:p>
            <a:fld id="{DFB7CAEE-63C4-415B-A7D5-246F31E6E309}" type="slidenum">
              <a:rPr lang="nl-NL" smtClean="0"/>
              <a:t>‹nr.›</a:t>
            </a:fld>
            <a:endParaRPr lang="nl-NL"/>
          </a:p>
        </p:txBody>
      </p:sp>
      <p:sp>
        <p:nvSpPr>
          <p:cNvPr id="15" name="Rechthoek 14"/>
          <p:cNvSpPr/>
          <p:nvPr userDrawn="1"/>
        </p:nvSpPr>
        <p:spPr>
          <a:xfrm>
            <a:off x="0" y="5678903"/>
            <a:ext cx="12204031" cy="1200287"/>
          </a:xfrm>
          <a:custGeom>
            <a:avLst/>
            <a:gdLst>
              <a:gd name="connsiteX0" fmla="*/ 0 w 12192000"/>
              <a:gd name="connsiteY0" fmla="*/ 0 h 1179095"/>
              <a:gd name="connsiteX1" fmla="*/ 12192000 w 12192000"/>
              <a:gd name="connsiteY1" fmla="*/ 0 h 1179095"/>
              <a:gd name="connsiteX2" fmla="*/ 12192000 w 12192000"/>
              <a:gd name="connsiteY2" fmla="*/ 1179095 h 1179095"/>
              <a:gd name="connsiteX3" fmla="*/ 0 w 12192000"/>
              <a:gd name="connsiteY3" fmla="*/ 1179095 h 1179095"/>
              <a:gd name="connsiteX4" fmla="*/ 0 w 12192000"/>
              <a:gd name="connsiteY4" fmla="*/ 0 h 1179095"/>
              <a:gd name="connsiteX0" fmla="*/ 0 w 12192000"/>
              <a:gd name="connsiteY0" fmla="*/ 346046 h 1525141"/>
              <a:gd name="connsiteX1" fmla="*/ 6388768 w 12192000"/>
              <a:gd name="connsiteY1" fmla="*/ 1 h 1525141"/>
              <a:gd name="connsiteX2" fmla="*/ 12192000 w 12192000"/>
              <a:gd name="connsiteY2" fmla="*/ 346046 h 1525141"/>
              <a:gd name="connsiteX3" fmla="*/ 12192000 w 12192000"/>
              <a:gd name="connsiteY3" fmla="*/ 1525141 h 1525141"/>
              <a:gd name="connsiteX4" fmla="*/ 0 w 12192000"/>
              <a:gd name="connsiteY4" fmla="*/ 1525141 h 1525141"/>
              <a:gd name="connsiteX5" fmla="*/ 0 w 12192000"/>
              <a:gd name="connsiteY5" fmla="*/ 346046 h 1525141"/>
              <a:gd name="connsiteX0" fmla="*/ 0 w 12192000"/>
              <a:gd name="connsiteY0" fmla="*/ 380170 h 1559265"/>
              <a:gd name="connsiteX1" fmla="*/ 6388768 w 12192000"/>
              <a:gd name="connsiteY1" fmla="*/ 34125 h 1559265"/>
              <a:gd name="connsiteX2" fmla="*/ 12192000 w 12192000"/>
              <a:gd name="connsiteY2" fmla="*/ 380170 h 1559265"/>
              <a:gd name="connsiteX3" fmla="*/ 12192000 w 12192000"/>
              <a:gd name="connsiteY3" fmla="*/ 1559265 h 1559265"/>
              <a:gd name="connsiteX4" fmla="*/ 0 w 12192000"/>
              <a:gd name="connsiteY4" fmla="*/ 1559265 h 1559265"/>
              <a:gd name="connsiteX5" fmla="*/ 0 w 12192000"/>
              <a:gd name="connsiteY5" fmla="*/ 380170 h 1559265"/>
              <a:gd name="connsiteX0" fmla="*/ 0 w 12192000"/>
              <a:gd name="connsiteY0" fmla="*/ 380170 h 1559265"/>
              <a:gd name="connsiteX1" fmla="*/ 6039852 w 12192000"/>
              <a:gd name="connsiteY1" fmla="*/ 34125 h 1559265"/>
              <a:gd name="connsiteX2" fmla="*/ 12192000 w 12192000"/>
              <a:gd name="connsiteY2" fmla="*/ 380170 h 1559265"/>
              <a:gd name="connsiteX3" fmla="*/ 12192000 w 12192000"/>
              <a:gd name="connsiteY3" fmla="*/ 1559265 h 1559265"/>
              <a:gd name="connsiteX4" fmla="*/ 0 w 12192000"/>
              <a:gd name="connsiteY4" fmla="*/ 1559265 h 1559265"/>
              <a:gd name="connsiteX5" fmla="*/ 0 w 12192000"/>
              <a:gd name="connsiteY5" fmla="*/ 380170 h 1559265"/>
              <a:gd name="connsiteX0" fmla="*/ 0 w 12192000"/>
              <a:gd name="connsiteY0" fmla="*/ 346045 h 1525140"/>
              <a:gd name="connsiteX1" fmla="*/ 6039852 w 12192000"/>
              <a:gd name="connsiteY1" fmla="*/ 0 h 1525140"/>
              <a:gd name="connsiteX2" fmla="*/ 12192000 w 12192000"/>
              <a:gd name="connsiteY2" fmla="*/ 346045 h 1525140"/>
              <a:gd name="connsiteX3" fmla="*/ 12192000 w 12192000"/>
              <a:gd name="connsiteY3" fmla="*/ 1525140 h 1525140"/>
              <a:gd name="connsiteX4" fmla="*/ 0 w 12192000"/>
              <a:gd name="connsiteY4" fmla="*/ 1525140 h 1525140"/>
              <a:gd name="connsiteX5" fmla="*/ 0 w 12192000"/>
              <a:gd name="connsiteY5" fmla="*/ 346045 h 1525140"/>
              <a:gd name="connsiteX0" fmla="*/ 0 w 12192000"/>
              <a:gd name="connsiteY0" fmla="*/ 442298 h 1621393"/>
              <a:gd name="connsiteX1" fmla="*/ 5967663 w 12192000"/>
              <a:gd name="connsiteY1" fmla="*/ 0 h 1621393"/>
              <a:gd name="connsiteX2" fmla="*/ 12192000 w 12192000"/>
              <a:gd name="connsiteY2" fmla="*/ 442298 h 1621393"/>
              <a:gd name="connsiteX3" fmla="*/ 12192000 w 12192000"/>
              <a:gd name="connsiteY3" fmla="*/ 1621393 h 1621393"/>
              <a:gd name="connsiteX4" fmla="*/ 0 w 12192000"/>
              <a:gd name="connsiteY4" fmla="*/ 1621393 h 1621393"/>
              <a:gd name="connsiteX5" fmla="*/ 0 w 12192000"/>
              <a:gd name="connsiteY5" fmla="*/ 442298 h 1621393"/>
              <a:gd name="connsiteX0" fmla="*/ 0 w 12192000"/>
              <a:gd name="connsiteY0" fmla="*/ 442298 h 1621393"/>
              <a:gd name="connsiteX1" fmla="*/ 5967663 w 12192000"/>
              <a:gd name="connsiteY1" fmla="*/ 0 h 1621393"/>
              <a:gd name="connsiteX2" fmla="*/ 8277726 w 12192000"/>
              <a:gd name="connsiteY2" fmla="*/ 108285 h 1621393"/>
              <a:gd name="connsiteX3" fmla="*/ 12192000 w 12192000"/>
              <a:gd name="connsiteY3" fmla="*/ 442298 h 1621393"/>
              <a:gd name="connsiteX4" fmla="*/ 12192000 w 12192000"/>
              <a:gd name="connsiteY4" fmla="*/ 1621393 h 1621393"/>
              <a:gd name="connsiteX5" fmla="*/ 0 w 12192000"/>
              <a:gd name="connsiteY5" fmla="*/ 1621393 h 1621393"/>
              <a:gd name="connsiteX6" fmla="*/ 0 w 12192000"/>
              <a:gd name="connsiteY6" fmla="*/ 442298 h 1621393"/>
              <a:gd name="connsiteX0" fmla="*/ 0 w 12192000"/>
              <a:gd name="connsiteY0" fmla="*/ 442298 h 1621393"/>
              <a:gd name="connsiteX1" fmla="*/ 5967663 w 12192000"/>
              <a:gd name="connsiteY1" fmla="*/ 0 h 1621393"/>
              <a:gd name="connsiteX2" fmla="*/ 8277726 w 12192000"/>
              <a:gd name="connsiteY2" fmla="*/ 108285 h 1621393"/>
              <a:gd name="connsiteX3" fmla="*/ 12192000 w 12192000"/>
              <a:gd name="connsiteY3" fmla="*/ 442298 h 1621393"/>
              <a:gd name="connsiteX4" fmla="*/ 12192000 w 12192000"/>
              <a:gd name="connsiteY4" fmla="*/ 1621393 h 1621393"/>
              <a:gd name="connsiteX5" fmla="*/ 0 w 12192000"/>
              <a:gd name="connsiteY5" fmla="*/ 1621393 h 1621393"/>
              <a:gd name="connsiteX6" fmla="*/ 0 w 12192000"/>
              <a:gd name="connsiteY6" fmla="*/ 442298 h 1621393"/>
              <a:gd name="connsiteX0" fmla="*/ 0 w 12192000"/>
              <a:gd name="connsiteY0" fmla="*/ 345812 h 1524907"/>
              <a:gd name="connsiteX1" fmla="*/ 5979695 w 12192000"/>
              <a:gd name="connsiteY1" fmla="*/ 83988 h 1524907"/>
              <a:gd name="connsiteX2" fmla="*/ 8277726 w 12192000"/>
              <a:gd name="connsiteY2" fmla="*/ 11799 h 1524907"/>
              <a:gd name="connsiteX3" fmla="*/ 12192000 w 12192000"/>
              <a:gd name="connsiteY3" fmla="*/ 345812 h 1524907"/>
              <a:gd name="connsiteX4" fmla="*/ 12192000 w 12192000"/>
              <a:gd name="connsiteY4" fmla="*/ 1524907 h 1524907"/>
              <a:gd name="connsiteX5" fmla="*/ 0 w 12192000"/>
              <a:gd name="connsiteY5" fmla="*/ 1524907 h 1524907"/>
              <a:gd name="connsiteX6" fmla="*/ 0 w 12192000"/>
              <a:gd name="connsiteY6" fmla="*/ 345812 h 1524907"/>
              <a:gd name="connsiteX0" fmla="*/ 0 w 12192000"/>
              <a:gd name="connsiteY0" fmla="*/ 261824 h 1440919"/>
              <a:gd name="connsiteX1" fmla="*/ 5979695 w 12192000"/>
              <a:gd name="connsiteY1" fmla="*/ 0 h 1440919"/>
              <a:gd name="connsiteX2" fmla="*/ 8301789 w 12192000"/>
              <a:gd name="connsiteY2" fmla="*/ 72190 h 1440919"/>
              <a:gd name="connsiteX3" fmla="*/ 12192000 w 12192000"/>
              <a:gd name="connsiteY3" fmla="*/ 261824 h 1440919"/>
              <a:gd name="connsiteX4" fmla="*/ 12192000 w 12192000"/>
              <a:gd name="connsiteY4" fmla="*/ 1440919 h 1440919"/>
              <a:gd name="connsiteX5" fmla="*/ 0 w 12192000"/>
              <a:gd name="connsiteY5" fmla="*/ 1440919 h 1440919"/>
              <a:gd name="connsiteX6" fmla="*/ 0 w 12192000"/>
              <a:gd name="connsiteY6" fmla="*/ 261824 h 1440919"/>
              <a:gd name="connsiteX0" fmla="*/ 0 w 12192000"/>
              <a:gd name="connsiteY0" fmla="*/ 261824 h 1440919"/>
              <a:gd name="connsiteX1" fmla="*/ 5979695 w 12192000"/>
              <a:gd name="connsiteY1" fmla="*/ 0 h 1440919"/>
              <a:gd name="connsiteX2" fmla="*/ 12192000 w 12192000"/>
              <a:gd name="connsiteY2" fmla="*/ 261824 h 1440919"/>
              <a:gd name="connsiteX3" fmla="*/ 12192000 w 12192000"/>
              <a:gd name="connsiteY3" fmla="*/ 1440919 h 1440919"/>
              <a:gd name="connsiteX4" fmla="*/ 0 w 12192000"/>
              <a:gd name="connsiteY4" fmla="*/ 1440919 h 1440919"/>
              <a:gd name="connsiteX5" fmla="*/ 0 w 12192000"/>
              <a:gd name="connsiteY5" fmla="*/ 261824 h 1440919"/>
              <a:gd name="connsiteX0" fmla="*/ 0 w 12192000"/>
              <a:gd name="connsiteY0" fmla="*/ 358077 h 1537172"/>
              <a:gd name="connsiteX1" fmla="*/ 5967663 w 12192000"/>
              <a:gd name="connsiteY1" fmla="*/ 0 h 1537172"/>
              <a:gd name="connsiteX2" fmla="*/ 12192000 w 12192000"/>
              <a:gd name="connsiteY2" fmla="*/ 358077 h 1537172"/>
              <a:gd name="connsiteX3" fmla="*/ 12192000 w 12192000"/>
              <a:gd name="connsiteY3" fmla="*/ 1537172 h 1537172"/>
              <a:gd name="connsiteX4" fmla="*/ 0 w 12192000"/>
              <a:gd name="connsiteY4" fmla="*/ 1537172 h 1537172"/>
              <a:gd name="connsiteX5" fmla="*/ 0 w 12192000"/>
              <a:gd name="connsiteY5" fmla="*/ 358077 h 1537172"/>
              <a:gd name="connsiteX0" fmla="*/ 0 w 12192000"/>
              <a:gd name="connsiteY0" fmla="*/ 380973 h 1560068"/>
              <a:gd name="connsiteX1" fmla="*/ 5967663 w 12192000"/>
              <a:gd name="connsiteY1" fmla="*/ 22896 h 1560068"/>
              <a:gd name="connsiteX2" fmla="*/ 12192000 w 12192000"/>
              <a:gd name="connsiteY2" fmla="*/ 380973 h 1560068"/>
              <a:gd name="connsiteX3" fmla="*/ 12192000 w 12192000"/>
              <a:gd name="connsiteY3" fmla="*/ 1560068 h 1560068"/>
              <a:gd name="connsiteX4" fmla="*/ 0 w 12192000"/>
              <a:gd name="connsiteY4" fmla="*/ 1560068 h 1560068"/>
              <a:gd name="connsiteX5" fmla="*/ 0 w 12192000"/>
              <a:gd name="connsiteY5" fmla="*/ 380973 h 1560068"/>
              <a:gd name="connsiteX0" fmla="*/ 0 w 12192000"/>
              <a:gd name="connsiteY0" fmla="*/ 387207 h 1566302"/>
              <a:gd name="connsiteX1" fmla="*/ 5967663 w 12192000"/>
              <a:gd name="connsiteY1" fmla="*/ 29130 h 1566302"/>
              <a:gd name="connsiteX2" fmla="*/ 12192000 w 12192000"/>
              <a:gd name="connsiteY2" fmla="*/ 387207 h 1566302"/>
              <a:gd name="connsiteX3" fmla="*/ 12192000 w 12192000"/>
              <a:gd name="connsiteY3" fmla="*/ 1566302 h 1566302"/>
              <a:gd name="connsiteX4" fmla="*/ 0 w 12192000"/>
              <a:gd name="connsiteY4" fmla="*/ 1566302 h 1566302"/>
              <a:gd name="connsiteX5" fmla="*/ 0 w 12192000"/>
              <a:gd name="connsiteY5" fmla="*/ 387207 h 1566302"/>
              <a:gd name="connsiteX0" fmla="*/ 0 w 12192000"/>
              <a:gd name="connsiteY0" fmla="*/ 358077 h 1537172"/>
              <a:gd name="connsiteX1" fmla="*/ 5967663 w 12192000"/>
              <a:gd name="connsiteY1" fmla="*/ 0 h 1537172"/>
              <a:gd name="connsiteX2" fmla="*/ 12192000 w 12192000"/>
              <a:gd name="connsiteY2" fmla="*/ 358077 h 1537172"/>
              <a:gd name="connsiteX3" fmla="*/ 12192000 w 12192000"/>
              <a:gd name="connsiteY3" fmla="*/ 1537172 h 1537172"/>
              <a:gd name="connsiteX4" fmla="*/ 0 w 12192000"/>
              <a:gd name="connsiteY4" fmla="*/ 1537172 h 1537172"/>
              <a:gd name="connsiteX5" fmla="*/ 0 w 12192000"/>
              <a:gd name="connsiteY5" fmla="*/ 358077 h 1537172"/>
              <a:gd name="connsiteX0" fmla="*/ 0 w 12192000"/>
              <a:gd name="connsiteY0" fmla="*/ 358077 h 1537172"/>
              <a:gd name="connsiteX1" fmla="*/ 5967663 w 12192000"/>
              <a:gd name="connsiteY1" fmla="*/ 0 h 1537172"/>
              <a:gd name="connsiteX2" fmla="*/ 12192000 w 12192000"/>
              <a:gd name="connsiteY2" fmla="*/ 358077 h 1537172"/>
              <a:gd name="connsiteX3" fmla="*/ 12192000 w 12192000"/>
              <a:gd name="connsiteY3" fmla="*/ 1537172 h 1537172"/>
              <a:gd name="connsiteX4" fmla="*/ 0 w 12192000"/>
              <a:gd name="connsiteY4" fmla="*/ 1537172 h 1537172"/>
              <a:gd name="connsiteX5" fmla="*/ 0 w 12192000"/>
              <a:gd name="connsiteY5" fmla="*/ 358077 h 1537172"/>
              <a:gd name="connsiteX0" fmla="*/ 0 w 12192000"/>
              <a:gd name="connsiteY0" fmla="*/ 358077 h 1537172"/>
              <a:gd name="connsiteX1" fmla="*/ 5967663 w 12192000"/>
              <a:gd name="connsiteY1" fmla="*/ 0 h 1537172"/>
              <a:gd name="connsiteX2" fmla="*/ 12192000 w 12192000"/>
              <a:gd name="connsiteY2" fmla="*/ 358077 h 1537172"/>
              <a:gd name="connsiteX3" fmla="*/ 12192000 w 12192000"/>
              <a:gd name="connsiteY3" fmla="*/ 887467 h 1537172"/>
              <a:gd name="connsiteX4" fmla="*/ 0 w 12192000"/>
              <a:gd name="connsiteY4" fmla="*/ 1537172 h 1537172"/>
              <a:gd name="connsiteX5" fmla="*/ 0 w 12192000"/>
              <a:gd name="connsiteY5" fmla="*/ 358077 h 1537172"/>
              <a:gd name="connsiteX0" fmla="*/ 0 w 12204031"/>
              <a:gd name="connsiteY0" fmla="*/ 358077 h 1537172"/>
              <a:gd name="connsiteX1" fmla="*/ 5967663 w 12204031"/>
              <a:gd name="connsiteY1" fmla="*/ 0 h 1537172"/>
              <a:gd name="connsiteX2" fmla="*/ 12192000 w 12204031"/>
              <a:gd name="connsiteY2" fmla="*/ 358077 h 1537172"/>
              <a:gd name="connsiteX3" fmla="*/ 12204031 w 12204031"/>
              <a:gd name="connsiteY3" fmla="*/ 1176225 h 1537172"/>
              <a:gd name="connsiteX4" fmla="*/ 0 w 12204031"/>
              <a:gd name="connsiteY4" fmla="*/ 1537172 h 1537172"/>
              <a:gd name="connsiteX5" fmla="*/ 0 w 12204031"/>
              <a:gd name="connsiteY5" fmla="*/ 358077 h 1537172"/>
              <a:gd name="connsiteX0" fmla="*/ 48126 w 12252157"/>
              <a:gd name="connsiteY0" fmla="*/ 358077 h 1176225"/>
              <a:gd name="connsiteX1" fmla="*/ 6015789 w 12252157"/>
              <a:gd name="connsiteY1" fmla="*/ 0 h 1176225"/>
              <a:gd name="connsiteX2" fmla="*/ 12240126 w 12252157"/>
              <a:gd name="connsiteY2" fmla="*/ 358077 h 1176225"/>
              <a:gd name="connsiteX3" fmla="*/ 12252157 w 12252157"/>
              <a:gd name="connsiteY3" fmla="*/ 1176225 h 1176225"/>
              <a:gd name="connsiteX4" fmla="*/ 0 w 12252157"/>
              <a:gd name="connsiteY4" fmla="*/ 947624 h 1176225"/>
              <a:gd name="connsiteX5" fmla="*/ 48126 w 12252157"/>
              <a:gd name="connsiteY5" fmla="*/ 358077 h 1176225"/>
              <a:gd name="connsiteX0" fmla="*/ 0 w 12204031"/>
              <a:gd name="connsiteY0" fmla="*/ 358077 h 1200287"/>
              <a:gd name="connsiteX1" fmla="*/ 5967663 w 12204031"/>
              <a:gd name="connsiteY1" fmla="*/ 0 h 1200287"/>
              <a:gd name="connsiteX2" fmla="*/ 12192000 w 12204031"/>
              <a:gd name="connsiteY2" fmla="*/ 358077 h 1200287"/>
              <a:gd name="connsiteX3" fmla="*/ 12204031 w 12204031"/>
              <a:gd name="connsiteY3" fmla="*/ 1176225 h 1200287"/>
              <a:gd name="connsiteX4" fmla="*/ 0 w 12204031"/>
              <a:gd name="connsiteY4" fmla="*/ 1200287 h 1200287"/>
              <a:gd name="connsiteX5" fmla="*/ 0 w 12204031"/>
              <a:gd name="connsiteY5" fmla="*/ 358077 h 1200287"/>
              <a:gd name="connsiteX0" fmla="*/ 0 w 12204031"/>
              <a:gd name="connsiteY0" fmla="*/ 358077 h 1200287"/>
              <a:gd name="connsiteX1" fmla="*/ 5967663 w 12204031"/>
              <a:gd name="connsiteY1" fmla="*/ 0 h 1200287"/>
              <a:gd name="connsiteX2" fmla="*/ 12192000 w 12204031"/>
              <a:gd name="connsiteY2" fmla="*/ 358077 h 1200287"/>
              <a:gd name="connsiteX3" fmla="*/ 12204031 w 12204031"/>
              <a:gd name="connsiteY3" fmla="*/ 1176225 h 1200287"/>
              <a:gd name="connsiteX4" fmla="*/ 0 w 12204031"/>
              <a:gd name="connsiteY4" fmla="*/ 1200287 h 1200287"/>
              <a:gd name="connsiteX5" fmla="*/ 0 w 12204031"/>
              <a:gd name="connsiteY5" fmla="*/ 358077 h 12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4031" h="1200287">
                <a:moveTo>
                  <a:pt x="0" y="358077"/>
                </a:moveTo>
                <a:cubicBezTo>
                  <a:pt x="1247273" y="226686"/>
                  <a:pt x="3264568" y="11074"/>
                  <a:pt x="5967663" y="0"/>
                </a:cubicBezTo>
                <a:cubicBezTo>
                  <a:pt x="7999663" y="0"/>
                  <a:pt x="11156616" y="117924"/>
                  <a:pt x="12192000" y="358077"/>
                </a:cubicBezTo>
                <a:lnTo>
                  <a:pt x="12204031" y="1176225"/>
                </a:lnTo>
                <a:lnTo>
                  <a:pt x="0" y="1200287"/>
                </a:lnTo>
                <a:lnTo>
                  <a:pt x="0" y="3580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LOGO"/>
          <p:cNvGrpSpPr>
            <a:grpSpLocks noChangeAspect="1"/>
          </p:cNvGrpSpPr>
          <p:nvPr userDrawn="1"/>
        </p:nvGrpSpPr>
        <p:grpSpPr bwMode="auto">
          <a:xfrm>
            <a:off x="10296366" y="5957461"/>
            <a:ext cx="807723" cy="795764"/>
            <a:chOff x="8176" y="844"/>
            <a:chExt cx="878" cy="865"/>
          </a:xfrm>
        </p:grpSpPr>
        <p:sp>
          <p:nvSpPr>
            <p:cNvPr id="11"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ijdelijke aanduiding voor tekst 6">
            <a:extLst>
              <a:ext uri="{FF2B5EF4-FFF2-40B4-BE49-F238E27FC236}">
                <a16:creationId xmlns:a16="http://schemas.microsoft.com/office/drawing/2014/main" id="{DCC949F4-08AD-45E7-8161-E3296464C822}"/>
              </a:ext>
            </a:extLst>
          </p:cNvPr>
          <p:cNvSpPr>
            <a:spLocks noGrp="1"/>
          </p:cNvSpPr>
          <p:nvPr>
            <p:ph type="body" sz="quarter" idx="14" hasCustomPrompt="1"/>
          </p:nvPr>
        </p:nvSpPr>
        <p:spPr>
          <a:xfrm>
            <a:off x="3152639" y="3566909"/>
            <a:ext cx="4086000" cy="1728000"/>
          </a:xfrm>
        </p:spPr>
        <p:txBody>
          <a:bodyPr anchor="ctr">
            <a:normAutofit/>
          </a:bodyPr>
          <a:lstStyle>
            <a:lvl1pPr marL="0" indent="0">
              <a:buNone/>
              <a:defRPr sz="4400">
                <a:solidFill>
                  <a:schemeClr val="bg1"/>
                </a:solidFill>
              </a:defRPr>
            </a:lvl1pPr>
          </a:lstStyle>
          <a:p>
            <a:pPr lvl="0"/>
            <a:r>
              <a:rPr lang="nl-NL" sz="4400" dirty="0"/>
              <a:t>Klik hier om te typen</a:t>
            </a:r>
            <a:endParaRPr lang="nl-NL" dirty="0"/>
          </a:p>
        </p:txBody>
      </p:sp>
    </p:spTree>
    <p:extLst>
      <p:ext uri="{BB962C8B-B14F-4D97-AF65-F5344CB8AC3E}">
        <p14:creationId xmlns:p14="http://schemas.microsoft.com/office/powerpoint/2010/main" val="12380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19" name="WIT BOOG"/>
          <p:cNvSpPr/>
          <p:nvPr userDrawn="1"/>
        </p:nvSpPr>
        <p:spPr>
          <a:xfrm>
            <a:off x="6540307" y="10875"/>
            <a:ext cx="5712804" cy="6868632"/>
          </a:xfrm>
          <a:custGeom>
            <a:avLst/>
            <a:gdLst>
              <a:gd name="connsiteX0" fmla="*/ 569776 w 5712803"/>
              <a:gd name="connsiteY0" fmla="*/ 0 h 6857998"/>
              <a:gd name="connsiteX1" fmla="*/ 5712803 w 5712803"/>
              <a:gd name="connsiteY1" fmla="*/ 0 h 6857998"/>
              <a:gd name="connsiteX2" fmla="*/ 5712803 w 5712803"/>
              <a:gd name="connsiteY2" fmla="*/ 6857998 h 6857998"/>
              <a:gd name="connsiteX3" fmla="*/ 706629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428583 w 5712803"/>
              <a:gd name="connsiteY6" fmla="*/ 427918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803" h="6868631">
                <a:moveTo>
                  <a:pt x="527246" y="0"/>
                </a:moveTo>
                <a:lnTo>
                  <a:pt x="5712803" y="10633"/>
                </a:lnTo>
                <a:lnTo>
                  <a:pt x="5712803" y="6868631"/>
                </a:lnTo>
                <a:lnTo>
                  <a:pt x="536508" y="6868631"/>
                </a:lnTo>
                <a:cubicBezTo>
                  <a:pt x="503929" y="6786563"/>
                  <a:pt x="503249" y="6683229"/>
                  <a:pt x="470670" y="6601161"/>
                </a:cubicBezTo>
                <a:cubicBezTo>
                  <a:pt x="204688" y="5449937"/>
                  <a:pt x="0" y="4445273"/>
                  <a:pt x="0" y="3262726"/>
                </a:cubicBezTo>
                <a:cubicBezTo>
                  <a:pt x="0" y="2275557"/>
                  <a:pt x="54355" y="1525451"/>
                  <a:pt x="375420" y="449183"/>
                </a:cubicBezTo>
                <a:lnTo>
                  <a:pt x="5272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dirty="0"/>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itel 1"/>
          <p:cNvSpPr txBox="1">
            <a:spLocks/>
          </p:cNvSpPr>
          <p:nvPr userDrawn="1"/>
        </p:nvSpPr>
        <p:spPr>
          <a:xfrm>
            <a:off x="7524000" y="799520"/>
            <a:ext cx="4320000" cy="12001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baseline="0">
                <a:solidFill>
                  <a:srgbClr val="E30075"/>
                </a:solidFill>
                <a:latin typeface="+mj-lt"/>
                <a:ea typeface="+mj-ea"/>
                <a:cs typeface="+mj-cs"/>
              </a:defRPr>
            </a:lvl1pPr>
          </a:lstStyle>
          <a:p>
            <a:r>
              <a:rPr lang="nl-NL" sz="4400" dirty="0">
                <a:solidFill>
                  <a:schemeClr val="tx2"/>
                </a:solidFill>
              </a:rPr>
              <a:t>Bedankt voor </a:t>
            </a:r>
            <a:br>
              <a:rPr lang="nl-NL" sz="4400" dirty="0">
                <a:solidFill>
                  <a:schemeClr val="tx2"/>
                </a:solidFill>
              </a:rPr>
            </a:br>
            <a:r>
              <a:rPr lang="nl-NL" sz="4400" dirty="0">
                <a:solidFill>
                  <a:schemeClr val="tx2"/>
                </a:solidFill>
              </a:rPr>
              <a:t>uw aandacht</a:t>
            </a:r>
          </a:p>
        </p:txBody>
      </p:sp>
      <p:sp>
        <p:nvSpPr>
          <p:cNvPr id="23" name="Rechthoek 22"/>
          <p:cNvSpPr/>
          <p:nvPr userDrawn="1"/>
        </p:nvSpPr>
        <p:spPr>
          <a:xfrm>
            <a:off x="7545600" y="2340000"/>
            <a:ext cx="4320000" cy="2472472"/>
          </a:xfrm>
          <a:prstGeom prst="rect">
            <a:avLst/>
          </a:prstGeom>
        </p:spPr>
        <p:txBody>
          <a:bodyPr lIns="0" tIns="0" rIns="0" bIns="0">
            <a:spAutoFit/>
          </a:bodyPr>
          <a:lstStyle/>
          <a:p>
            <a:pPr marL="0" marR="0" lvl="3" indent="0" algn="l" defTabSz="360000" rtl="0" eaLnBrk="1" fontAlgn="auto" latinLnBrk="0" hangingPunct="1">
              <a:lnSpc>
                <a:spcPct val="100000"/>
              </a:lnSpc>
              <a:spcBef>
                <a:spcPts val="500"/>
              </a:spcBef>
              <a:spcAft>
                <a:spcPts val="0"/>
              </a:spcAft>
              <a:buClrTx/>
              <a:buSzTx/>
              <a:buFontTx/>
              <a:buNone/>
              <a:tabLst/>
              <a:defRPr/>
            </a:pPr>
            <a:r>
              <a:rPr kumimoji="0" lang="nl-NL" sz="2300" b="0" i="0" u="none" strike="noStrike" kern="1200" cap="none" spc="0" normalizeH="0" baseline="0" noProof="0" dirty="0">
                <a:ln>
                  <a:noFill/>
                </a:ln>
                <a:solidFill>
                  <a:prstClr val="black"/>
                </a:solidFill>
                <a:effectLst/>
                <a:uLnTx/>
                <a:uFillTx/>
                <a:latin typeface="+mn-lt"/>
                <a:ea typeface="+mn-ea"/>
                <a:cs typeface="+mn-cs"/>
              </a:rPr>
              <a:t>cito.nl</a:t>
            </a:r>
          </a:p>
          <a:p>
            <a:pPr marL="0" marR="0" lvl="3" indent="0" algn="l" defTabSz="360000" rtl="0" eaLnBrk="1" fontAlgn="auto" latinLnBrk="0" hangingPunct="1">
              <a:lnSpc>
                <a:spcPct val="100000"/>
              </a:lnSpc>
              <a:spcBef>
                <a:spcPts val="500"/>
              </a:spcBef>
              <a:spcAft>
                <a:spcPts val="0"/>
              </a:spcAft>
              <a:buClrTx/>
              <a:buSzTx/>
              <a:buFontTx/>
              <a:buNone/>
              <a:tabLst/>
              <a:defRPr/>
            </a:pPr>
            <a:r>
              <a:rPr kumimoji="0" lang="nl-NL" sz="2300" b="0" i="0" u="none" strike="noStrike" kern="1200" cap="none" spc="0" normalizeH="0" baseline="0" noProof="0" dirty="0">
                <a:ln>
                  <a:noFill/>
                </a:ln>
                <a:solidFill>
                  <a:prstClr val="black"/>
                </a:solidFill>
                <a:effectLst/>
                <a:uLnTx/>
                <a:uFillTx/>
                <a:latin typeface="+mn-lt"/>
                <a:ea typeface="+mn-ea"/>
                <a:cs typeface="+mn-cs"/>
              </a:rPr>
              <a:t>T (026) 352 11 11</a:t>
            </a:r>
          </a:p>
          <a:p>
            <a:pPr marL="0" marR="0" lvl="3" indent="0" algn="l" defTabSz="360000" rtl="0" eaLnBrk="1" fontAlgn="auto" latinLnBrk="0" hangingPunct="1">
              <a:lnSpc>
                <a:spcPct val="100000"/>
              </a:lnSpc>
              <a:spcBef>
                <a:spcPts val="500"/>
              </a:spcBef>
              <a:spcAft>
                <a:spcPts val="0"/>
              </a:spcAft>
              <a:buClrTx/>
              <a:buSzTx/>
              <a:buFontTx/>
              <a:buNone/>
              <a:tabLst/>
              <a:defRPr/>
            </a:pPr>
            <a:r>
              <a:rPr kumimoji="0" lang="nl-NL" sz="2300" b="0" i="0" u="none" strike="noStrike" kern="1200" cap="none" spc="0" normalizeH="0" baseline="0" noProof="0" dirty="0">
                <a:ln>
                  <a:noFill/>
                </a:ln>
                <a:solidFill>
                  <a:prstClr val="black"/>
                </a:solidFill>
                <a:effectLst/>
                <a:uLnTx/>
                <a:uFillTx/>
                <a:latin typeface="+mn-lt"/>
                <a:ea typeface="+mn-ea"/>
                <a:cs typeface="+mn-cs"/>
              </a:rPr>
              <a:t>klantenservice@cito.nl</a:t>
            </a:r>
          </a:p>
          <a:p>
            <a:pPr marL="0" marR="0" lvl="3" indent="0" algn="l" defTabSz="360000" rtl="0" eaLnBrk="1" fontAlgn="auto" latinLnBrk="0" hangingPunct="1">
              <a:lnSpc>
                <a:spcPct val="100000"/>
              </a:lnSpc>
              <a:spcBef>
                <a:spcPts val="500"/>
              </a:spcBef>
              <a:spcAft>
                <a:spcPts val="0"/>
              </a:spcAft>
              <a:buClrTx/>
              <a:buSzTx/>
              <a:buFontTx/>
              <a:buNone/>
              <a:tabLst/>
              <a:defRPr/>
            </a:pPr>
            <a:endParaRPr kumimoji="0" lang="nl-NL" sz="2300" b="0" i="0" u="none" strike="noStrike" kern="1200" cap="none" spc="0" normalizeH="0" baseline="0" noProof="0" dirty="0">
              <a:ln>
                <a:noFill/>
              </a:ln>
              <a:solidFill>
                <a:prstClr val="black"/>
              </a:solidFill>
              <a:effectLst/>
              <a:uLnTx/>
              <a:uFillTx/>
              <a:latin typeface="+mn-lt"/>
              <a:ea typeface="+mn-ea"/>
              <a:cs typeface="+mn-cs"/>
            </a:endParaRPr>
          </a:p>
          <a:p>
            <a:pPr marL="0" marR="0" lvl="3" indent="0" algn="l" defTabSz="360000" rtl="0" eaLnBrk="1" fontAlgn="auto" latinLnBrk="0" hangingPunct="1">
              <a:lnSpc>
                <a:spcPct val="100000"/>
              </a:lnSpc>
              <a:spcBef>
                <a:spcPts val="500"/>
              </a:spcBef>
              <a:spcAft>
                <a:spcPts val="0"/>
              </a:spcAft>
              <a:buClrTx/>
              <a:buSzTx/>
              <a:buFontTx/>
              <a:buNone/>
              <a:tabLst/>
              <a:defRPr/>
            </a:pPr>
            <a:r>
              <a:rPr kumimoji="0" lang="nl-NL" sz="2300" b="0" i="0" u="none" strike="noStrike" kern="1200" cap="none" spc="0" normalizeH="0" baseline="0" noProof="0" dirty="0">
                <a:ln>
                  <a:noFill/>
                </a:ln>
                <a:solidFill>
                  <a:prstClr val="black"/>
                </a:solidFill>
                <a:effectLst/>
                <a:uLnTx/>
                <a:uFillTx/>
                <a:latin typeface="+mn-lt"/>
                <a:ea typeface="+mn-ea"/>
                <a:cs typeface="+mn-cs"/>
              </a:rPr>
              <a:t>Ook snel en eenvoudig contact</a:t>
            </a:r>
            <a:br>
              <a:rPr kumimoji="0" lang="nl-NL" sz="2300" b="0" i="0" u="none" strike="noStrike" kern="1200" cap="none" spc="0" normalizeH="0" baseline="0" noProof="0" dirty="0">
                <a:ln>
                  <a:noFill/>
                </a:ln>
                <a:solidFill>
                  <a:prstClr val="black"/>
                </a:solidFill>
                <a:effectLst/>
                <a:uLnTx/>
                <a:uFillTx/>
                <a:latin typeface="+mn-lt"/>
                <a:ea typeface="+mn-ea"/>
                <a:cs typeface="+mn-cs"/>
              </a:rPr>
            </a:br>
            <a:r>
              <a:rPr kumimoji="0" lang="nl-NL" sz="2300" b="0" i="0" u="none" strike="noStrike" kern="1200" cap="none" spc="0" normalizeH="0" baseline="0" noProof="0" dirty="0">
                <a:ln>
                  <a:noFill/>
                </a:ln>
                <a:solidFill>
                  <a:prstClr val="black"/>
                </a:solidFill>
                <a:effectLst/>
                <a:uLnTx/>
                <a:uFillTx/>
                <a:latin typeface="+mn-lt"/>
                <a:ea typeface="+mn-ea"/>
                <a:cs typeface="+mn-cs"/>
              </a:rPr>
              <a:t>via Facebook en Twitter</a:t>
            </a:r>
          </a:p>
        </p:txBody>
      </p:sp>
      <p:grpSp>
        <p:nvGrpSpPr>
          <p:cNvPr id="59" name="Social media"/>
          <p:cNvGrpSpPr/>
          <p:nvPr userDrawn="1"/>
        </p:nvGrpSpPr>
        <p:grpSpPr>
          <a:xfrm>
            <a:off x="7541897" y="5267098"/>
            <a:ext cx="1644113" cy="327601"/>
            <a:chOff x="7541897" y="5267098"/>
            <a:chExt cx="1644113" cy="327601"/>
          </a:xfrm>
        </p:grpSpPr>
        <p:sp>
          <p:nvSpPr>
            <p:cNvPr id="25" name="Ovaal 24"/>
            <p:cNvSpPr/>
            <p:nvPr userDrawn="1"/>
          </p:nvSpPr>
          <p:spPr>
            <a:xfrm>
              <a:off x="8419266" y="5267099"/>
              <a:ext cx="327600" cy="32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7" name="Groep 46"/>
            <p:cNvGrpSpPr/>
            <p:nvPr userDrawn="1"/>
          </p:nvGrpSpPr>
          <p:grpSpPr>
            <a:xfrm>
              <a:off x="7541897" y="5267098"/>
              <a:ext cx="326681" cy="326681"/>
              <a:chOff x="7541897" y="5267098"/>
              <a:chExt cx="326681" cy="326681"/>
            </a:xfrm>
          </p:grpSpPr>
          <p:sp>
            <p:nvSpPr>
              <p:cNvPr id="3" name="Ovaal 2"/>
              <p:cNvSpPr/>
              <p:nvPr userDrawn="1"/>
            </p:nvSpPr>
            <p:spPr>
              <a:xfrm>
                <a:off x="7541897" y="5267098"/>
                <a:ext cx="326681" cy="3266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Freeform 5"/>
              <p:cNvSpPr>
                <a:spLocks noEditPoints="1"/>
              </p:cNvSpPr>
              <p:nvPr userDrawn="1"/>
            </p:nvSpPr>
            <p:spPr bwMode="auto">
              <a:xfrm>
                <a:off x="7602884" y="5345119"/>
                <a:ext cx="204707" cy="170638"/>
              </a:xfrm>
              <a:custGeom>
                <a:avLst/>
                <a:gdLst>
                  <a:gd name="T0" fmla="*/ 51 w 51"/>
                  <a:gd name="T1" fmla="*/ 5 h 42"/>
                  <a:gd name="T2" fmla="*/ 45 w 51"/>
                  <a:gd name="T3" fmla="*/ 7 h 42"/>
                  <a:gd name="T4" fmla="*/ 50 w 51"/>
                  <a:gd name="T5" fmla="*/ 1 h 42"/>
                  <a:gd name="T6" fmla="*/ 43 w 51"/>
                  <a:gd name="T7" fmla="*/ 3 h 42"/>
                  <a:gd name="T8" fmla="*/ 35 w 51"/>
                  <a:gd name="T9" fmla="*/ 0 h 42"/>
                  <a:gd name="T10" fmla="*/ 25 w 51"/>
                  <a:gd name="T11" fmla="*/ 10 h 42"/>
                  <a:gd name="T12" fmla="*/ 25 w 51"/>
                  <a:gd name="T13" fmla="*/ 13 h 42"/>
                  <a:gd name="T14" fmla="*/ 4 w 51"/>
                  <a:gd name="T15" fmla="*/ 2 h 42"/>
                  <a:gd name="T16" fmla="*/ 2 w 51"/>
                  <a:gd name="T17" fmla="*/ 7 h 42"/>
                  <a:gd name="T18" fmla="*/ 7 w 51"/>
                  <a:gd name="T19" fmla="*/ 16 h 42"/>
                  <a:gd name="T20" fmla="*/ 2 w 51"/>
                  <a:gd name="T21" fmla="*/ 15 h 42"/>
                  <a:gd name="T22" fmla="*/ 2 w 51"/>
                  <a:gd name="T23" fmla="*/ 15 h 42"/>
                  <a:gd name="T24" fmla="*/ 10 w 51"/>
                  <a:gd name="T25" fmla="*/ 25 h 42"/>
                  <a:gd name="T26" fmla="*/ 8 w 51"/>
                  <a:gd name="T27" fmla="*/ 25 h 42"/>
                  <a:gd name="T28" fmla="*/ 6 w 51"/>
                  <a:gd name="T29" fmla="*/ 25 h 42"/>
                  <a:gd name="T30" fmla="*/ 16 w 51"/>
                  <a:gd name="T31" fmla="*/ 33 h 42"/>
                  <a:gd name="T32" fmla="*/ 3 w 51"/>
                  <a:gd name="T33" fmla="*/ 37 h 42"/>
                  <a:gd name="T34" fmla="*/ 0 w 51"/>
                  <a:gd name="T35" fmla="*/ 37 h 42"/>
                  <a:gd name="T36" fmla="*/ 16 w 51"/>
                  <a:gd name="T37" fmla="*/ 42 h 42"/>
                  <a:gd name="T38" fmla="*/ 46 w 51"/>
                  <a:gd name="T39" fmla="*/ 12 h 42"/>
                  <a:gd name="T40" fmla="*/ 46 w 51"/>
                  <a:gd name="T41" fmla="*/ 10 h 42"/>
                  <a:gd name="T42" fmla="*/ 51 w 51"/>
                  <a:gd name="T43" fmla="*/ 5 h 42"/>
                  <a:gd name="T44" fmla="*/ 51 w 51"/>
                  <a:gd name="T45" fmla="*/ 5 h 42"/>
                  <a:gd name="T46" fmla="*/ 51 w 51"/>
                  <a:gd name="T4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2">
                    <a:moveTo>
                      <a:pt x="51" y="5"/>
                    </a:moveTo>
                    <a:cubicBezTo>
                      <a:pt x="49" y="6"/>
                      <a:pt x="47" y="6"/>
                      <a:pt x="45" y="7"/>
                    </a:cubicBezTo>
                    <a:cubicBezTo>
                      <a:pt x="47" y="5"/>
                      <a:pt x="49" y="3"/>
                      <a:pt x="50" y="1"/>
                    </a:cubicBezTo>
                    <a:cubicBezTo>
                      <a:pt x="48" y="2"/>
                      <a:pt x="46" y="3"/>
                      <a:pt x="43" y="3"/>
                    </a:cubicBezTo>
                    <a:cubicBezTo>
                      <a:pt x="41" y="1"/>
                      <a:pt x="38" y="0"/>
                      <a:pt x="35" y="0"/>
                    </a:cubicBezTo>
                    <a:cubicBezTo>
                      <a:pt x="30" y="0"/>
                      <a:pt x="25" y="5"/>
                      <a:pt x="25" y="10"/>
                    </a:cubicBezTo>
                    <a:cubicBezTo>
                      <a:pt x="25" y="11"/>
                      <a:pt x="25" y="12"/>
                      <a:pt x="25" y="13"/>
                    </a:cubicBezTo>
                    <a:cubicBezTo>
                      <a:pt x="16" y="12"/>
                      <a:pt x="9" y="8"/>
                      <a:pt x="4" y="2"/>
                    </a:cubicBezTo>
                    <a:cubicBezTo>
                      <a:pt x="3" y="3"/>
                      <a:pt x="2" y="5"/>
                      <a:pt x="2" y="7"/>
                    </a:cubicBezTo>
                    <a:cubicBezTo>
                      <a:pt x="2" y="11"/>
                      <a:pt x="4" y="14"/>
                      <a:pt x="7" y="16"/>
                    </a:cubicBezTo>
                    <a:cubicBezTo>
                      <a:pt x="5" y="16"/>
                      <a:pt x="3" y="15"/>
                      <a:pt x="2" y="15"/>
                    </a:cubicBezTo>
                    <a:cubicBezTo>
                      <a:pt x="2" y="15"/>
                      <a:pt x="2" y="15"/>
                      <a:pt x="2" y="15"/>
                    </a:cubicBezTo>
                    <a:cubicBezTo>
                      <a:pt x="2" y="20"/>
                      <a:pt x="6" y="24"/>
                      <a:pt x="10" y="25"/>
                    </a:cubicBezTo>
                    <a:cubicBezTo>
                      <a:pt x="10" y="25"/>
                      <a:pt x="9" y="25"/>
                      <a:pt x="8" y="25"/>
                    </a:cubicBezTo>
                    <a:cubicBezTo>
                      <a:pt x="7" y="25"/>
                      <a:pt x="6" y="25"/>
                      <a:pt x="6" y="25"/>
                    </a:cubicBezTo>
                    <a:cubicBezTo>
                      <a:pt x="7" y="29"/>
                      <a:pt x="11" y="32"/>
                      <a:pt x="16" y="33"/>
                    </a:cubicBezTo>
                    <a:cubicBezTo>
                      <a:pt x="12" y="35"/>
                      <a:pt x="7" y="37"/>
                      <a:pt x="3" y="37"/>
                    </a:cubicBezTo>
                    <a:cubicBezTo>
                      <a:pt x="2" y="37"/>
                      <a:pt x="1" y="37"/>
                      <a:pt x="0" y="37"/>
                    </a:cubicBezTo>
                    <a:cubicBezTo>
                      <a:pt x="5" y="40"/>
                      <a:pt x="10" y="42"/>
                      <a:pt x="16" y="42"/>
                    </a:cubicBezTo>
                    <a:cubicBezTo>
                      <a:pt x="35" y="42"/>
                      <a:pt x="46" y="26"/>
                      <a:pt x="46" y="12"/>
                    </a:cubicBezTo>
                    <a:cubicBezTo>
                      <a:pt x="46" y="10"/>
                      <a:pt x="46" y="10"/>
                      <a:pt x="46" y="10"/>
                    </a:cubicBezTo>
                    <a:cubicBezTo>
                      <a:pt x="48" y="9"/>
                      <a:pt x="50" y="7"/>
                      <a:pt x="51" y="5"/>
                    </a:cubicBezTo>
                    <a:close/>
                    <a:moveTo>
                      <a:pt x="51" y="5"/>
                    </a:moveTo>
                    <a:cubicBezTo>
                      <a:pt x="51" y="5"/>
                      <a:pt x="51" y="5"/>
                      <a:pt x="51"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grpSp>
          <p:nvGrpSpPr>
            <p:cNvPr id="46" name="Groep 45"/>
            <p:cNvGrpSpPr/>
            <p:nvPr userDrawn="1"/>
          </p:nvGrpSpPr>
          <p:grpSpPr>
            <a:xfrm>
              <a:off x="7980122" y="5267099"/>
              <a:ext cx="327600" cy="327600"/>
              <a:chOff x="7980122" y="5267099"/>
              <a:chExt cx="327600" cy="327600"/>
            </a:xfrm>
          </p:grpSpPr>
          <p:sp>
            <p:nvSpPr>
              <p:cNvPr id="24" name="Ovaal 23"/>
              <p:cNvSpPr/>
              <p:nvPr userDrawn="1"/>
            </p:nvSpPr>
            <p:spPr>
              <a:xfrm>
                <a:off x="7980122" y="5267099"/>
                <a:ext cx="327600" cy="32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Freeform 9"/>
              <p:cNvSpPr>
                <a:spLocks noEditPoints="1"/>
              </p:cNvSpPr>
              <p:nvPr userDrawn="1"/>
            </p:nvSpPr>
            <p:spPr bwMode="auto">
              <a:xfrm>
                <a:off x="8095321" y="5332872"/>
                <a:ext cx="97203" cy="196055"/>
              </a:xfrm>
              <a:custGeom>
                <a:avLst/>
                <a:gdLst>
                  <a:gd name="T0" fmla="*/ 174 w 234"/>
                  <a:gd name="T1" fmla="*/ 89 h 466"/>
                  <a:gd name="T2" fmla="*/ 234 w 234"/>
                  <a:gd name="T3" fmla="*/ 89 h 466"/>
                  <a:gd name="T4" fmla="*/ 234 w 234"/>
                  <a:gd name="T5" fmla="*/ 0 h 466"/>
                  <a:gd name="T6" fmla="*/ 163 w 234"/>
                  <a:gd name="T7" fmla="*/ 0 h 466"/>
                  <a:gd name="T8" fmla="*/ 163 w 234"/>
                  <a:gd name="T9" fmla="*/ 0 h 466"/>
                  <a:gd name="T10" fmla="*/ 59 w 234"/>
                  <a:gd name="T11" fmla="*/ 102 h 466"/>
                  <a:gd name="T12" fmla="*/ 59 w 234"/>
                  <a:gd name="T13" fmla="*/ 102 h 466"/>
                  <a:gd name="T14" fmla="*/ 59 w 234"/>
                  <a:gd name="T15" fmla="*/ 146 h 466"/>
                  <a:gd name="T16" fmla="*/ 0 w 234"/>
                  <a:gd name="T17" fmla="*/ 146 h 466"/>
                  <a:gd name="T18" fmla="*/ 0 w 234"/>
                  <a:gd name="T19" fmla="*/ 233 h 466"/>
                  <a:gd name="T20" fmla="*/ 59 w 234"/>
                  <a:gd name="T21" fmla="*/ 233 h 466"/>
                  <a:gd name="T22" fmla="*/ 59 w 234"/>
                  <a:gd name="T23" fmla="*/ 466 h 466"/>
                  <a:gd name="T24" fmla="*/ 146 w 234"/>
                  <a:gd name="T25" fmla="*/ 466 h 466"/>
                  <a:gd name="T26" fmla="*/ 146 w 234"/>
                  <a:gd name="T27" fmla="*/ 233 h 466"/>
                  <a:gd name="T28" fmla="*/ 218 w 234"/>
                  <a:gd name="T29" fmla="*/ 233 h 466"/>
                  <a:gd name="T30" fmla="*/ 232 w 234"/>
                  <a:gd name="T31" fmla="*/ 146 h 466"/>
                  <a:gd name="T32" fmla="*/ 146 w 234"/>
                  <a:gd name="T33" fmla="*/ 146 h 466"/>
                  <a:gd name="T34" fmla="*/ 146 w 234"/>
                  <a:gd name="T35" fmla="*/ 120 h 466"/>
                  <a:gd name="T36" fmla="*/ 174 w 234"/>
                  <a:gd name="T37" fmla="*/ 89 h 466"/>
                  <a:gd name="T38" fmla="*/ 174 w 234"/>
                  <a:gd name="T39" fmla="*/ 89 h 466"/>
                  <a:gd name="T40" fmla="*/ 174 w 234"/>
                  <a:gd name="T41" fmla="*/ 8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466">
                    <a:moveTo>
                      <a:pt x="174" y="89"/>
                    </a:moveTo>
                    <a:cubicBezTo>
                      <a:pt x="234" y="89"/>
                      <a:pt x="234" y="89"/>
                      <a:pt x="234" y="89"/>
                    </a:cubicBezTo>
                    <a:cubicBezTo>
                      <a:pt x="234" y="0"/>
                      <a:pt x="234" y="0"/>
                      <a:pt x="234" y="0"/>
                    </a:cubicBezTo>
                    <a:cubicBezTo>
                      <a:pt x="163" y="0"/>
                      <a:pt x="163" y="0"/>
                      <a:pt x="163" y="0"/>
                    </a:cubicBezTo>
                    <a:cubicBezTo>
                      <a:pt x="163" y="0"/>
                      <a:pt x="163" y="0"/>
                      <a:pt x="163" y="0"/>
                    </a:cubicBezTo>
                    <a:cubicBezTo>
                      <a:pt x="78" y="3"/>
                      <a:pt x="60" y="52"/>
                      <a:pt x="59" y="102"/>
                    </a:cubicBezTo>
                    <a:cubicBezTo>
                      <a:pt x="59" y="102"/>
                      <a:pt x="59" y="102"/>
                      <a:pt x="59" y="102"/>
                    </a:cubicBezTo>
                    <a:cubicBezTo>
                      <a:pt x="59" y="146"/>
                      <a:pt x="59" y="146"/>
                      <a:pt x="59" y="146"/>
                    </a:cubicBezTo>
                    <a:cubicBezTo>
                      <a:pt x="0" y="146"/>
                      <a:pt x="0" y="146"/>
                      <a:pt x="0" y="146"/>
                    </a:cubicBezTo>
                    <a:cubicBezTo>
                      <a:pt x="0" y="233"/>
                      <a:pt x="0" y="233"/>
                      <a:pt x="0" y="233"/>
                    </a:cubicBezTo>
                    <a:cubicBezTo>
                      <a:pt x="59" y="233"/>
                      <a:pt x="59" y="233"/>
                      <a:pt x="59" y="233"/>
                    </a:cubicBezTo>
                    <a:cubicBezTo>
                      <a:pt x="59" y="466"/>
                      <a:pt x="59" y="466"/>
                      <a:pt x="59" y="466"/>
                    </a:cubicBezTo>
                    <a:cubicBezTo>
                      <a:pt x="146" y="466"/>
                      <a:pt x="146" y="466"/>
                      <a:pt x="146" y="466"/>
                    </a:cubicBezTo>
                    <a:cubicBezTo>
                      <a:pt x="146" y="233"/>
                      <a:pt x="146" y="233"/>
                      <a:pt x="146" y="233"/>
                    </a:cubicBezTo>
                    <a:cubicBezTo>
                      <a:pt x="218" y="233"/>
                      <a:pt x="218" y="233"/>
                      <a:pt x="218" y="233"/>
                    </a:cubicBezTo>
                    <a:cubicBezTo>
                      <a:pt x="232" y="146"/>
                      <a:pt x="232" y="146"/>
                      <a:pt x="232" y="146"/>
                    </a:cubicBezTo>
                    <a:cubicBezTo>
                      <a:pt x="146" y="146"/>
                      <a:pt x="146" y="146"/>
                      <a:pt x="146" y="146"/>
                    </a:cubicBezTo>
                    <a:cubicBezTo>
                      <a:pt x="146" y="120"/>
                      <a:pt x="146" y="120"/>
                      <a:pt x="146" y="120"/>
                    </a:cubicBezTo>
                    <a:cubicBezTo>
                      <a:pt x="146" y="103"/>
                      <a:pt x="158" y="89"/>
                      <a:pt x="174" y="89"/>
                    </a:cubicBezTo>
                    <a:close/>
                    <a:moveTo>
                      <a:pt x="174" y="89"/>
                    </a:moveTo>
                    <a:cubicBezTo>
                      <a:pt x="174" y="89"/>
                      <a:pt x="174" y="89"/>
                      <a:pt x="174" y="8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52" name="Freeform 14"/>
            <p:cNvSpPr>
              <a:spLocks noEditPoints="1"/>
            </p:cNvSpPr>
            <p:nvPr userDrawn="1"/>
          </p:nvSpPr>
          <p:spPr bwMode="auto">
            <a:xfrm>
              <a:off x="8496287" y="5337756"/>
              <a:ext cx="184178" cy="175683"/>
            </a:xfrm>
            <a:custGeom>
              <a:avLst/>
              <a:gdLst>
                <a:gd name="T0" fmla="*/ 200 w 200"/>
                <a:gd name="T1" fmla="*/ 117 h 191"/>
                <a:gd name="T2" fmla="*/ 200 w 200"/>
                <a:gd name="T3" fmla="*/ 191 h 191"/>
                <a:gd name="T4" fmla="*/ 157 w 200"/>
                <a:gd name="T5" fmla="*/ 191 h 191"/>
                <a:gd name="T6" fmla="*/ 157 w 200"/>
                <a:gd name="T7" fmla="*/ 122 h 191"/>
                <a:gd name="T8" fmla="*/ 135 w 200"/>
                <a:gd name="T9" fmla="*/ 93 h 191"/>
                <a:gd name="T10" fmla="*/ 113 w 200"/>
                <a:gd name="T11" fmla="*/ 108 h 191"/>
                <a:gd name="T12" fmla="*/ 112 w 200"/>
                <a:gd name="T13" fmla="*/ 119 h 191"/>
                <a:gd name="T14" fmla="*/ 112 w 200"/>
                <a:gd name="T15" fmla="*/ 191 h 191"/>
                <a:gd name="T16" fmla="*/ 69 w 200"/>
                <a:gd name="T17" fmla="*/ 191 h 191"/>
                <a:gd name="T18" fmla="*/ 69 w 200"/>
                <a:gd name="T19" fmla="*/ 62 h 191"/>
                <a:gd name="T20" fmla="*/ 112 w 200"/>
                <a:gd name="T21" fmla="*/ 62 h 191"/>
                <a:gd name="T22" fmla="*/ 112 w 200"/>
                <a:gd name="T23" fmla="*/ 80 h 191"/>
                <a:gd name="T24" fmla="*/ 111 w 200"/>
                <a:gd name="T25" fmla="*/ 81 h 191"/>
                <a:gd name="T26" fmla="*/ 112 w 200"/>
                <a:gd name="T27" fmla="*/ 81 h 191"/>
                <a:gd name="T28" fmla="*/ 112 w 200"/>
                <a:gd name="T29" fmla="*/ 80 h 191"/>
                <a:gd name="T30" fmla="*/ 150 w 200"/>
                <a:gd name="T31" fmla="*/ 59 h 191"/>
                <a:gd name="T32" fmla="*/ 200 w 200"/>
                <a:gd name="T33" fmla="*/ 117 h 191"/>
                <a:gd name="T34" fmla="*/ 24 w 200"/>
                <a:gd name="T35" fmla="*/ 0 h 191"/>
                <a:gd name="T36" fmla="*/ 0 w 200"/>
                <a:gd name="T37" fmla="*/ 22 h 191"/>
                <a:gd name="T38" fmla="*/ 23 w 200"/>
                <a:gd name="T39" fmla="*/ 44 h 191"/>
                <a:gd name="T40" fmla="*/ 24 w 200"/>
                <a:gd name="T41" fmla="*/ 44 h 191"/>
                <a:gd name="T42" fmla="*/ 48 w 200"/>
                <a:gd name="T43" fmla="*/ 22 h 191"/>
                <a:gd name="T44" fmla="*/ 24 w 200"/>
                <a:gd name="T45" fmla="*/ 0 h 191"/>
                <a:gd name="T46" fmla="*/ 2 w 200"/>
                <a:gd name="T47" fmla="*/ 191 h 191"/>
                <a:gd name="T48" fmla="*/ 45 w 200"/>
                <a:gd name="T49" fmla="*/ 191 h 191"/>
                <a:gd name="T50" fmla="*/ 45 w 200"/>
                <a:gd name="T51" fmla="*/ 62 h 191"/>
                <a:gd name="T52" fmla="*/ 2 w 200"/>
                <a:gd name="T53" fmla="*/ 62 h 191"/>
                <a:gd name="T54" fmla="*/ 2 w 200"/>
                <a:gd name="T55" fmla="*/ 191 h 191"/>
                <a:gd name="T56" fmla="*/ 2 w 200"/>
                <a:gd name="T57" fmla="*/ 191 h 191"/>
                <a:gd name="T58" fmla="*/ 2 w 200"/>
                <a:gd name="T5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0" h="191">
                  <a:moveTo>
                    <a:pt x="200" y="117"/>
                  </a:moveTo>
                  <a:cubicBezTo>
                    <a:pt x="200" y="191"/>
                    <a:pt x="200" y="191"/>
                    <a:pt x="200" y="191"/>
                  </a:cubicBezTo>
                  <a:cubicBezTo>
                    <a:pt x="157" y="191"/>
                    <a:pt x="157" y="191"/>
                    <a:pt x="157" y="191"/>
                  </a:cubicBezTo>
                  <a:cubicBezTo>
                    <a:pt x="157" y="122"/>
                    <a:pt x="157" y="122"/>
                    <a:pt x="157" y="122"/>
                  </a:cubicBezTo>
                  <a:cubicBezTo>
                    <a:pt x="157" y="105"/>
                    <a:pt x="151" y="93"/>
                    <a:pt x="135" y="93"/>
                  </a:cubicBezTo>
                  <a:cubicBezTo>
                    <a:pt x="123" y="93"/>
                    <a:pt x="116" y="101"/>
                    <a:pt x="113" y="108"/>
                  </a:cubicBezTo>
                  <a:cubicBezTo>
                    <a:pt x="112" y="111"/>
                    <a:pt x="112" y="115"/>
                    <a:pt x="112" y="119"/>
                  </a:cubicBezTo>
                  <a:cubicBezTo>
                    <a:pt x="112" y="191"/>
                    <a:pt x="112" y="191"/>
                    <a:pt x="112" y="191"/>
                  </a:cubicBezTo>
                  <a:cubicBezTo>
                    <a:pt x="69" y="191"/>
                    <a:pt x="69" y="191"/>
                    <a:pt x="69" y="191"/>
                  </a:cubicBezTo>
                  <a:cubicBezTo>
                    <a:pt x="69" y="191"/>
                    <a:pt x="69" y="74"/>
                    <a:pt x="69" y="62"/>
                  </a:cubicBezTo>
                  <a:cubicBezTo>
                    <a:pt x="112" y="62"/>
                    <a:pt x="112" y="62"/>
                    <a:pt x="112" y="62"/>
                  </a:cubicBezTo>
                  <a:cubicBezTo>
                    <a:pt x="112" y="80"/>
                    <a:pt x="112" y="80"/>
                    <a:pt x="112" y="80"/>
                  </a:cubicBezTo>
                  <a:cubicBezTo>
                    <a:pt x="112" y="80"/>
                    <a:pt x="112" y="80"/>
                    <a:pt x="111" y="81"/>
                  </a:cubicBezTo>
                  <a:cubicBezTo>
                    <a:pt x="112" y="81"/>
                    <a:pt x="112" y="81"/>
                    <a:pt x="112" y="81"/>
                  </a:cubicBezTo>
                  <a:cubicBezTo>
                    <a:pt x="112" y="80"/>
                    <a:pt x="112" y="80"/>
                    <a:pt x="112" y="80"/>
                  </a:cubicBezTo>
                  <a:cubicBezTo>
                    <a:pt x="117" y="71"/>
                    <a:pt x="128" y="59"/>
                    <a:pt x="150" y="59"/>
                  </a:cubicBezTo>
                  <a:cubicBezTo>
                    <a:pt x="179" y="59"/>
                    <a:pt x="200" y="77"/>
                    <a:pt x="200" y="117"/>
                  </a:cubicBezTo>
                  <a:close/>
                  <a:moveTo>
                    <a:pt x="24" y="0"/>
                  </a:moveTo>
                  <a:cubicBezTo>
                    <a:pt x="9" y="0"/>
                    <a:pt x="0" y="9"/>
                    <a:pt x="0" y="22"/>
                  </a:cubicBezTo>
                  <a:cubicBezTo>
                    <a:pt x="0" y="34"/>
                    <a:pt x="9" y="44"/>
                    <a:pt x="23" y="44"/>
                  </a:cubicBezTo>
                  <a:cubicBezTo>
                    <a:pt x="24" y="44"/>
                    <a:pt x="24" y="44"/>
                    <a:pt x="24" y="44"/>
                  </a:cubicBezTo>
                  <a:cubicBezTo>
                    <a:pt x="39" y="44"/>
                    <a:pt x="48" y="34"/>
                    <a:pt x="48" y="22"/>
                  </a:cubicBezTo>
                  <a:cubicBezTo>
                    <a:pt x="48" y="9"/>
                    <a:pt x="39" y="0"/>
                    <a:pt x="24" y="0"/>
                  </a:cubicBezTo>
                  <a:close/>
                  <a:moveTo>
                    <a:pt x="2" y="191"/>
                  </a:moveTo>
                  <a:cubicBezTo>
                    <a:pt x="45" y="191"/>
                    <a:pt x="45" y="191"/>
                    <a:pt x="45" y="191"/>
                  </a:cubicBezTo>
                  <a:cubicBezTo>
                    <a:pt x="45" y="62"/>
                    <a:pt x="45" y="62"/>
                    <a:pt x="45" y="62"/>
                  </a:cubicBezTo>
                  <a:cubicBezTo>
                    <a:pt x="2" y="62"/>
                    <a:pt x="2" y="62"/>
                    <a:pt x="2" y="62"/>
                  </a:cubicBezTo>
                  <a:lnTo>
                    <a:pt x="2" y="191"/>
                  </a:lnTo>
                  <a:close/>
                  <a:moveTo>
                    <a:pt x="2" y="191"/>
                  </a:moveTo>
                  <a:cubicBezTo>
                    <a:pt x="2" y="191"/>
                    <a:pt x="2" y="191"/>
                    <a:pt x="2" y="19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nvGrpSpPr>
            <p:cNvPr id="58" name="Groep 57"/>
            <p:cNvGrpSpPr/>
            <p:nvPr userDrawn="1"/>
          </p:nvGrpSpPr>
          <p:grpSpPr>
            <a:xfrm>
              <a:off x="8858410" y="5267099"/>
              <a:ext cx="327600" cy="327600"/>
              <a:chOff x="8858410" y="5267099"/>
              <a:chExt cx="327600" cy="327600"/>
            </a:xfrm>
          </p:grpSpPr>
          <p:sp>
            <p:nvSpPr>
              <p:cNvPr id="26" name="Ovaal 25"/>
              <p:cNvSpPr/>
              <p:nvPr userDrawn="1"/>
            </p:nvSpPr>
            <p:spPr>
              <a:xfrm>
                <a:off x="8858410" y="5267099"/>
                <a:ext cx="327600" cy="32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Freeform 18"/>
              <p:cNvSpPr>
                <a:spLocks noEditPoints="1"/>
              </p:cNvSpPr>
              <p:nvPr userDrawn="1"/>
            </p:nvSpPr>
            <p:spPr bwMode="auto">
              <a:xfrm>
                <a:off x="8916584" y="5356049"/>
                <a:ext cx="211253" cy="149701"/>
              </a:xfrm>
              <a:custGeom>
                <a:avLst/>
                <a:gdLst>
                  <a:gd name="T0" fmla="*/ 743 w 938"/>
                  <a:gd name="T1" fmla="*/ 0 h 664"/>
                  <a:gd name="T2" fmla="*/ 195 w 938"/>
                  <a:gd name="T3" fmla="*/ 0 h 664"/>
                  <a:gd name="T4" fmla="*/ 0 w 938"/>
                  <a:gd name="T5" fmla="*/ 195 h 664"/>
                  <a:gd name="T6" fmla="*/ 0 w 938"/>
                  <a:gd name="T7" fmla="*/ 469 h 664"/>
                  <a:gd name="T8" fmla="*/ 195 w 938"/>
                  <a:gd name="T9" fmla="*/ 664 h 664"/>
                  <a:gd name="T10" fmla="*/ 743 w 938"/>
                  <a:gd name="T11" fmla="*/ 664 h 664"/>
                  <a:gd name="T12" fmla="*/ 938 w 938"/>
                  <a:gd name="T13" fmla="*/ 469 h 664"/>
                  <a:gd name="T14" fmla="*/ 938 w 938"/>
                  <a:gd name="T15" fmla="*/ 195 h 664"/>
                  <a:gd name="T16" fmla="*/ 743 w 938"/>
                  <a:gd name="T17" fmla="*/ 0 h 664"/>
                  <a:gd name="T18" fmla="*/ 612 w 938"/>
                  <a:gd name="T19" fmla="*/ 346 h 664"/>
                  <a:gd name="T20" fmla="*/ 355 w 938"/>
                  <a:gd name="T21" fmla="*/ 468 h 664"/>
                  <a:gd name="T22" fmla="*/ 340 w 938"/>
                  <a:gd name="T23" fmla="*/ 459 h 664"/>
                  <a:gd name="T24" fmla="*/ 340 w 938"/>
                  <a:gd name="T25" fmla="*/ 206 h 664"/>
                  <a:gd name="T26" fmla="*/ 355 w 938"/>
                  <a:gd name="T27" fmla="*/ 197 h 664"/>
                  <a:gd name="T28" fmla="*/ 612 w 938"/>
                  <a:gd name="T29" fmla="*/ 327 h 664"/>
                  <a:gd name="T30" fmla="*/ 612 w 938"/>
                  <a:gd name="T31" fmla="*/ 346 h 664"/>
                  <a:gd name="T32" fmla="*/ 612 w 938"/>
                  <a:gd name="T33" fmla="*/ 346 h 664"/>
                  <a:gd name="T34" fmla="*/ 612 w 938"/>
                  <a:gd name="T35" fmla="*/ 346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664">
                    <a:moveTo>
                      <a:pt x="743" y="0"/>
                    </a:moveTo>
                    <a:cubicBezTo>
                      <a:pt x="195" y="0"/>
                      <a:pt x="195" y="0"/>
                      <a:pt x="195" y="0"/>
                    </a:cubicBezTo>
                    <a:cubicBezTo>
                      <a:pt x="88" y="0"/>
                      <a:pt x="0" y="88"/>
                      <a:pt x="0" y="195"/>
                    </a:cubicBezTo>
                    <a:cubicBezTo>
                      <a:pt x="0" y="469"/>
                      <a:pt x="0" y="469"/>
                      <a:pt x="0" y="469"/>
                    </a:cubicBezTo>
                    <a:cubicBezTo>
                      <a:pt x="0" y="577"/>
                      <a:pt x="88" y="664"/>
                      <a:pt x="195" y="664"/>
                    </a:cubicBezTo>
                    <a:cubicBezTo>
                      <a:pt x="743" y="664"/>
                      <a:pt x="743" y="664"/>
                      <a:pt x="743" y="664"/>
                    </a:cubicBezTo>
                    <a:cubicBezTo>
                      <a:pt x="851" y="664"/>
                      <a:pt x="938" y="577"/>
                      <a:pt x="938" y="469"/>
                    </a:cubicBezTo>
                    <a:cubicBezTo>
                      <a:pt x="938" y="195"/>
                      <a:pt x="938" y="195"/>
                      <a:pt x="938" y="195"/>
                    </a:cubicBezTo>
                    <a:cubicBezTo>
                      <a:pt x="938" y="88"/>
                      <a:pt x="851" y="0"/>
                      <a:pt x="743" y="0"/>
                    </a:cubicBezTo>
                    <a:close/>
                    <a:moveTo>
                      <a:pt x="612" y="346"/>
                    </a:moveTo>
                    <a:cubicBezTo>
                      <a:pt x="355" y="468"/>
                      <a:pt x="355" y="468"/>
                      <a:pt x="355" y="468"/>
                    </a:cubicBezTo>
                    <a:cubicBezTo>
                      <a:pt x="348" y="471"/>
                      <a:pt x="340" y="466"/>
                      <a:pt x="340" y="459"/>
                    </a:cubicBezTo>
                    <a:cubicBezTo>
                      <a:pt x="340" y="206"/>
                      <a:pt x="340" y="206"/>
                      <a:pt x="340" y="206"/>
                    </a:cubicBezTo>
                    <a:cubicBezTo>
                      <a:pt x="340" y="199"/>
                      <a:pt x="349" y="194"/>
                      <a:pt x="355" y="197"/>
                    </a:cubicBezTo>
                    <a:cubicBezTo>
                      <a:pt x="612" y="327"/>
                      <a:pt x="612" y="327"/>
                      <a:pt x="612" y="327"/>
                    </a:cubicBezTo>
                    <a:cubicBezTo>
                      <a:pt x="619" y="331"/>
                      <a:pt x="619" y="342"/>
                      <a:pt x="612" y="346"/>
                    </a:cubicBezTo>
                    <a:close/>
                    <a:moveTo>
                      <a:pt x="612" y="346"/>
                    </a:moveTo>
                    <a:cubicBezTo>
                      <a:pt x="612" y="346"/>
                      <a:pt x="612" y="346"/>
                      <a:pt x="612" y="3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grpSp>
      <p:sp>
        <p:nvSpPr>
          <p:cNvPr id="28" name="Tijdelijke aanduiding voor afbeelding 22">
            <a:extLst>
              <a:ext uri="{FF2B5EF4-FFF2-40B4-BE49-F238E27FC236}">
                <a16:creationId xmlns:a16="http://schemas.microsoft.com/office/drawing/2014/main" id="{C73EA664-D62A-4B68-BD77-FD4923BE2E67}"/>
              </a:ext>
            </a:extLst>
          </p:cNvPr>
          <p:cNvSpPr>
            <a:spLocks noGrp="1"/>
          </p:cNvSpPr>
          <p:nvPr>
            <p:ph type="pic" sz="quarter" idx="17" hasCustomPrompt="1"/>
          </p:nvPr>
        </p:nvSpPr>
        <p:spPr>
          <a:xfrm>
            <a:off x="-27709" y="0"/>
            <a:ext cx="7116496" cy="6868632"/>
          </a:xfrm>
          <a:custGeom>
            <a:avLst/>
            <a:gdLst>
              <a:gd name="connsiteX0" fmla="*/ 0 w 7116496"/>
              <a:gd name="connsiteY0" fmla="*/ 0 h 6868632"/>
              <a:gd name="connsiteX1" fmla="*/ 7030558 w 7116496"/>
              <a:gd name="connsiteY1" fmla="*/ 0 h 6868632"/>
              <a:gd name="connsiteX2" fmla="*/ 6882325 w 7116496"/>
              <a:gd name="connsiteY2" fmla="*/ 438551 h 6868632"/>
              <a:gd name="connsiteX3" fmla="*/ 6506905 w 7116496"/>
              <a:gd name="connsiteY3" fmla="*/ 3252095 h 6868632"/>
              <a:gd name="connsiteX4" fmla="*/ 6977575 w 7116496"/>
              <a:gd name="connsiteY4" fmla="*/ 6590530 h 6868632"/>
              <a:gd name="connsiteX5" fmla="*/ 7043413 w 7116496"/>
              <a:gd name="connsiteY5" fmla="*/ 6858000 h 6868632"/>
              <a:gd name="connsiteX6" fmla="*/ 7116496 w 7116496"/>
              <a:gd name="connsiteY6" fmla="*/ 6858000 h 6868632"/>
              <a:gd name="connsiteX7" fmla="*/ 7116496 w 7116496"/>
              <a:gd name="connsiteY7" fmla="*/ 6868632 h 6868632"/>
              <a:gd name="connsiteX8" fmla="*/ 0 w 7116496"/>
              <a:gd name="connsiteY8" fmla="*/ 6868632 h 686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496" h="6868632">
                <a:moveTo>
                  <a:pt x="0" y="0"/>
                </a:moveTo>
                <a:lnTo>
                  <a:pt x="7030558" y="0"/>
                </a:lnTo>
                <a:lnTo>
                  <a:pt x="6882325" y="438551"/>
                </a:lnTo>
                <a:cubicBezTo>
                  <a:pt x="6561260" y="1514819"/>
                  <a:pt x="6506905" y="2264925"/>
                  <a:pt x="6506905" y="3252095"/>
                </a:cubicBezTo>
                <a:cubicBezTo>
                  <a:pt x="6506905" y="4434642"/>
                  <a:pt x="6711593" y="5439306"/>
                  <a:pt x="6977575" y="6590530"/>
                </a:cubicBezTo>
                <a:cubicBezTo>
                  <a:pt x="7010154" y="6672598"/>
                  <a:pt x="7010834" y="6775932"/>
                  <a:pt x="7043413" y="6858000"/>
                </a:cubicBezTo>
                <a:lnTo>
                  <a:pt x="7116496" y="6858000"/>
                </a:lnTo>
                <a:lnTo>
                  <a:pt x="7116496" y="6868632"/>
                </a:lnTo>
                <a:lnTo>
                  <a:pt x="0" y="6868632"/>
                </a:lnTo>
                <a:close/>
              </a:path>
            </a:pathLst>
          </a:custGeom>
          <a:solidFill>
            <a:schemeClr val="bg1">
              <a:lumMod val="95000"/>
            </a:schemeClr>
          </a:solidFill>
        </p:spPr>
        <p:txBody>
          <a:bodyPr wrap="square" tIns="936000" anchor="ctr">
            <a:noAutofit/>
          </a:bodyPr>
          <a:lstStyle>
            <a:lvl1pPr marL="0" indent="0" algn="ctr">
              <a:buFontTx/>
              <a:buNone/>
              <a:defRPr sz="1100"/>
            </a:lvl1pPr>
          </a:lstStyle>
          <a:p>
            <a:r>
              <a:rPr lang="nl-NL" dirty="0"/>
              <a:t>Klik op het icoon om </a:t>
            </a:r>
            <a:br>
              <a:rPr lang="nl-NL" dirty="0"/>
            </a:br>
            <a:r>
              <a:rPr lang="nl-NL" dirty="0"/>
              <a:t>een afbeelding in te laden</a:t>
            </a:r>
          </a:p>
        </p:txBody>
      </p:sp>
    </p:spTree>
    <p:extLst>
      <p:ext uri="{BB962C8B-B14F-4D97-AF65-F5344CB8AC3E}">
        <p14:creationId xmlns:p14="http://schemas.microsoft.com/office/powerpoint/2010/main" val="186612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e dia: kleurenpalet tabben">
    <p:spTree>
      <p:nvGrpSpPr>
        <p:cNvPr id="1" name=""/>
        <p:cNvGrpSpPr/>
        <p:nvPr/>
      </p:nvGrpSpPr>
      <p:grpSpPr>
        <a:xfrm>
          <a:off x="0" y="0"/>
          <a:ext cx="0" cy="0"/>
          <a:chOff x="0" y="0"/>
          <a:chExt cx="0" cy="0"/>
        </a:xfrm>
      </p:grpSpPr>
      <p:sp>
        <p:nvSpPr>
          <p:cNvPr id="60" name="Rechthoek 5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pt-BR" sz="1400" noProof="0" dirty="0">
                <a:solidFill>
                  <a:srgbClr val="303E48">
                    <a:lumMod val="60000"/>
                    <a:lumOff val="40000"/>
                  </a:srgbClr>
                </a:solidFill>
              </a:rPr>
              <a:t>Instructie dia: Dia plakken (3)</a:t>
            </a:r>
            <a:endParaRPr lang="nl-NL" sz="1400" noProof="0" dirty="0">
              <a:solidFill>
                <a:srgbClr val="303E48">
                  <a:lumMod val="60000"/>
                  <a:lumOff val="40000"/>
                </a:srgbClr>
              </a:solidFill>
            </a:endParaRPr>
          </a:p>
        </p:txBody>
      </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dirty="0">
                <a:solidFill>
                  <a:srgbClr val="0096A5"/>
                </a:solidFill>
                <a:latin typeface="Oswald" panose="02000503000000000000" pitchFamily="2" charset="0"/>
              </a:rPr>
              <a:t>Kleuren</a:t>
            </a:r>
            <a:r>
              <a:rPr lang="nl-NL" sz="1800" baseline="0" noProof="0" dirty="0">
                <a:solidFill>
                  <a:srgbClr val="0096A5"/>
                </a:solidFill>
                <a:latin typeface="Oswald" panose="02000503000000000000" pitchFamily="2" charset="0"/>
              </a:rPr>
              <a:t> pipet + In/uitzoomen</a:t>
            </a:r>
            <a:endParaRPr lang="nl-NL" sz="1800" noProof="0" dirty="0">
              <a:solidFill>
                <a:srgbClr val="0096A5"/>
              </a:solidFill>
              <a:latin typeface="Oswald" panose="02000503000000000000" pitchFamily="2" charset="0"/>
            </a:endParaRPr>
          </a:p>
        </p:txBody>
      </p:sp>
      <p:sp>
        <p:nvSpPr>
          <p:cNvPr id="48" name="Ovaal 47"/>
          <p:cNvSpPr/>
          <p:nvPr/>
        </p:nvSpPr>
        <p:spPr>
          <a:xfrm>
            <a:off x="692520" y="4744072"/>
            <a:ext cx="313772"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A</a:t>
            </a:r>
            <a:endParaRPr lang="nl-NL" sz="1000" b="1" cap="all" dirty="0">
              <a:solidFill>
                <a:schemeClr val="bg1"/>
              </a:solidFill>
              <a:latin typeface="+mn-lt"/>
            </a:endParaRPr>
          </a:p>
        </p:txBody>
      </p:sp>
      <p:sp>
        <p:nvSpPr>
          <p:cNvPr id="49" name="Ovaal 48"/>
          <p:cNvSpPr/>
          <p:nvPr/>
        </p:nvSpPr>
        <p:spPr>
          <a:xfrm>
            <a:off x="4538019" y="4744072"/>
            <a:ext cx="313772"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B</a:t>
            </a:r>
            <a:endParaRPr lang="nl-NL" sz="1000" b="1" cap="all" dirty="0">
              <a:solidFill>
                <a:schemeClr val="bg1"/>
              </a:solidFill>
              <a:latin typeface="+mn-lt"/>
            </a:endParaRPr>
          </a:p>
        </p:txBody>
      </p:sp>
      <p:grpSp>
        <p:nvGrpSpPr>
          <p:cNvPr id="63" name="GRID" hidden="1"/>
          <p:cNvGrpSpPr/>
          <p:nvPr userDrawn="1"/>
        </p:nvGrpSpPr>
        <p:grpSpPr>
          <a:xfrm>
            <a:off x="0" y="0"/>
            <a:ext cx="12191999" cy="6858000"/>
            <a:chOff x="0" y="0"/>
            <a:chExt cx="12169774" cy="6858000"/>
          </a:xfrm>
        </p:grpSpPr>
        <p:sp>
          <p:nvSpPr>
            <p:cNvPr id="64" name="Rechthoek 63"/>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5" name="Rechthoek 64"/>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6" name="Rechthoek 65"/>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7" name="Rechthoek 66"/>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Rechthoek 67"/>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9" name="Rechthoek 68"/>
            <p:cNvSpPr/>
            <p:nvPr userDrawn="1"/>
          </p:nvSpPr>
          <p:spPr>
            <a:xfrm rot="5400000">
              <a:off x="760320"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Rechthoek 70"/>
            <p:cNvSpPr/>
            <p:nvPr userDrawn="1"/>
          </p:nvSpPr>
          <p:spPr>
            <a:xfrm>
              <a:off x="0" y="4558336"/>
              <a:ext cx="12169774" cy="1802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4" name="Rechthoek 73"/>
            <p:cNvSpPr/>
            <p:nvPr userDrawn="1"/>
          </p:nvSpPr>
          <p:spPr>
            <a:xfrm rot="5400000">
              <a:off x="288408" y="5406273"/>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5" name="Rechthoek 74"/>
            <p:cNvSpPr/>
            <p:nvPr userDrawn="1"/>
          </p:nvSpPr>
          <p:spPr>
            <a:xfrm rot="5400000">
              <a:off x="4146704"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6" name="Rechthoek 75"/>
            <p:cNvSpPr/>
            <p:nvPr userDrawn="1"/>
          </p:nvSpPr>
          <p:spPr>
            <a:xfrm rot="5400000">
              <a:off x="4598789"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Rechthoek 79"/>
            <p:cNvSpPr/>
            <p:nvPr userDrawn="1"/>
          </p:nvSpPr>
          <p:spPr>
            <a:xfrm rot="5400000">
              <a:off x="7990288"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8" name="Tekstvak 77"/>
          <p:cNvSpPr txBox="1"/>
          <p:nvPr userDrawn="1"/>
        </p:nvSpPr>
        <p:spPr>
          <a:xfrm>
            <a:off x="1072994" y="4853681"/>
            <a:ext cx="2773568" cy="807854"/>
          </a:xfrm>
          <a:prstGeom prst="rect">
            <a:avLst/>
          </a:prstGeom>
          <a:noFill/>
        </p:spPr>
        <p:txBody>
          <a:bodyPr wrap="square" lIns="0" tIns="0" rIns="0" bIns="0" rtlCol="0">
            <a:noAutofit/>
          </a:bodyPr>
          <a:lstStyle/>
          <a:p>
            <a:pPr>
              <a:lnSpc>
                <a:spcPct val="90000"/>
              </a:lnSpc>
            </a:pPr>
            <a:r>
              <a:rPr lang="nl-NL" sz="1000" dirty="0">
                <a:solidFill>
                  <a:srgbClr val="44546A"/>
                </a:solidFill>
                <a:latin typeface="+mn-lt"/>
              </a:rPr>
              <a:t>Selecteer de vorm die je een kleur wilt geven uit de kleurenpalet of maak zelf een vorm aan in het tabje ‘Start’. Klik vervolgens op een van de kleuropties, Opvulling van vorm, Pipet.</a:t>
            </a:r>
          </a:p>
          <a:p>
            <a:pPr>
              <a:lnSpc>
                <a:spcPct val="90000"/>
              </a:lnSpc>
            </a:pPr>
            <a:endParaRPr lang="nl-NL" sz="1000" dirty="0">
              <a:solidFill>
                <a:srgbClr val="44546A"/>
              </a:solidFill>
              <a:latin typeface="+mn-lt"/>
            </a:endParaRPr>
          </a:p>
          <a:p>
            <a:pPr>
              <a:lnSpc>
                <a:spcPct val="90000"/>
              </a:lnSpc>
            </a:pPr>
            <a:r>
              <a:rPr lang="en-GB" sz="1000" b="1" dirty="0">
                <a:solidFill>
                  <a:srgbClr val="44546A"/>
                </a:solidFill>
                <a:latin typeface="+mn-lt"/>
              </a:rPr>
              <a:t>Pipet </a:t>
            </a:r>
            <a:r>
              <a:rPr lang="en-GB" sz="1000" b="1" dirty="0" err="1">
                <a:solidFill>
                  <a:srgbClr val="44546A"/>
                </a:solidFill>
                <a:latin typeface="+mn-lt"/>
              </a:rPr>
              <a:t>beschikbaar</a:t>
            </a:r>
            <a:r>
              <a:rPr lang="en-GB" sz="1000" b="1" dirty="0">
                <a:solidFill>
                  <a:srgbClr val="44546A"/>
                </a:solidFill>
                <a:latin typeface="+mn-lt"/>
              </a:rPr>
              <a:t> </a:t>
            </a:r>
            <a:r>
              <a:rPr lang="en-GB" sz="1000" b="1" dirty="0" err="1">
                <a:solidFill>
                  <a:srgbClr val="44546A"/>
                </a:solidFill>
                <a:latin typeface="+mn-lt"/>
              </a:rPr>
              <a:t>vanaf</a:t>
            </a:r>
            <a:r>
              <a:rPr lang="en-GB" sz="1000" b="1" dirty="0">
                <a:solidFill>
                  <a:srgbClr val="44546A"/>
                </a:solidFill>
                <a:latin typeface="+mn-lt"/>
              </a:rPr>
              <a:t> 2013 </a:t>
            </a:r>
          </a:p>
        </p:txBody>
      </p:sp>
      <p:sp>
        <p:nvSpPr>
          <p:cNvPr id="79" name="Tekstvak 78"/>
          <p:cNvSpPr txBox="1"/>
          <p:nvPr userDrawn="1"/>
        </p:nvSpPr>
        <p:spPr>
          <a:xfrm>
            <a:off x="4935951" y="4853681"/>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50" b="0" i="0" kern="1200" dirty="0">
                <a:solidFill>
                  <a:srgbClr val="44546A"/>
                </a:solidFill>
                <a:effectLst/>
                <a:latin typeface="+mn-lt"/>
                <a:ea typeface="+mn-ea"/>
                <a:cs typeface="+mn-cs"/>
              </a:rPr>
              <a:t>Klik met het pipet op de kleur die je wilt overnemen in de geselecteerde vorm of object. Terwij</a:t>
            </a:r>
            <a:r>
              <a:rPr lang="nl-NL" sz="1050" b="0" i="0" kern="1200" baseline="0" dirty="0">
                <a:solidFill>
                  <a:srgbClr val="44546A"/>
                </a:solidFill>
                <a:effectLst/>
                <a:latin typeface="+mn-lt"/>
                <a:ea typeface="+mn-ea"/>
                <a:cs typeface="+mn-cs"/>
              </a:rPr>
              <a:t>l je</a:t>
            </a:r>
            <a:r>
              <a:rPr lang="nl-NL" sz="1050" b="0" i="0" kern="1200" dirty="0">
                <a:solidFill>
                  <a:srgbClr val="44546A"/>
                </a:solidFill>
                <a:effectLst/>
                <a:latin typeface="+mn-lt"/>
                <a:ea typeface="+mn-ea"/>
                <a:cs typeface="+mn-cs"/>
              </a:rPr>
              <a:t> het pipet op verschillende kleuren plaatst, wordt een livevoorbeeld van elke </a:t>
            </a:r>
            <a:br>
              <a:rPr lang="nl-NL" sz="1050" b="0" i="0" kern="1200" dirty="0">
                <a:solidFill>
                  <a:srgbClr val="44546A"/>
                </a:solidFill>
                <a:effectLst/>
                <a:latin typeface="+mn-lt"/>
                <a:ea typeface="+mn-ea"/>
                <a:cs typeface="+mn-cs"/>
              </a:rPr>
            </a:br>
            <a:r>
              <a:rPr lang="nl-NL" sz="1050" b="0" i="0" kern="1200" dirty="0">
                <a:solidFill>
                  <a:srgbClr val="44546A"/>
                </a:solidFill>
                <a:effectLst/>
                <a:latin typeface="+mn-lt"/>
                <a:ea typeface="+mn-ea"/>
                <a:cs typeface="+mn-cs"/>
              </a:rPr>
              <a:t>kleur weergegeven. Klik vervolgens op de gewenste kleur. </a:t>
            </a:r>
          </a:p>
          <a:p>
            <a:pPr lvl="0"/>
            <a:endParaRPr lang="nl-NL" sz="1050" b="0" i="0" kern="1200" dirty="0">
              <a:solidFill>
                <a:srgbClr val="44546A"/>
              </a:solidFill>
              <a:effectLst/>
              <a:latin typeface="+mn-lt"/>
              <a:ea typeface="+mn-ea"/>
              <a:cs typeface="+mn-cs"/>
            </a:endParaRPr>
          </a:p>
          <a:p>
            <a:pPr lvl="0"/>
            <a:r>
              <a:rPr lang="nl-NL" sz="1000" b="1" dirty="0">
                <a:solidFill>
                  <a:srgbClr val="44546A"/>
                </a:solidFill>
                <a:latin typeface="+mn-lt"/>
              </a:rPr>
              <a:t>Pipet beschikbaar vanaf 2013</a:t>
            </a:r>
          </a:p>
        </p:txBody>
      </p:sp>
      <p:sp>
        <p:nvSpPr>
          <p:cNvPr id="77"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62" name="Rechte verbindingslijn 6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82"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pic>
        <p:nvPicPr>
          <p:cNvPr id="9" name="Afbeelding 8">
            <a:extLst>
              <a:ext uri="{FF2B5EF4-FFF2-40B4-BE49-F238E27FC236}">
                <a16:creationId xmlns:a16="http://schemas.microsoft.com/office/drawing/2014/main" id="{EB753450-CA0F-4C87-8335-F8F62E914D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38591" y="3239608"/>
            <a:ext cx="2410049" cy="659364"/>
          </a:xfrm>
          <a:prstGeom prst="rect">
            <a:avLst/>
          </a:prstGeom>
        </p:spPr>
      </p:pic>
      <p:pic>
        <p:nvPicPr>
          <p:cNvPr id="11" name="Afbeelding 10">
            <a:extLst>
              <a:ext uri="{FF2B5EF4-FFF2-40B4-BE49-F238E27FC236}">
                <a16:creationId xmlns:a16="http://schemas.microsoft.com/office/drawing/2014/main" id="{0BDAC2C7-DEF6-41DE-834C-95B4C2600A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58305" y="1412809"/>
            <a:ext cx="1933892" cy="3217997"/>
          </a:xfrm>
          <a:prstGeom prst="rect">
            <a:avLst/>
          </a:prstGeom>
        </p:spPr>
      </p:pic>
      <p:sp>
        <p:nvSpPr>
          <p:cNvPr id="26" name="Ovaal 25">
            <a:extLst>
              <a:ext uri="{FF2B5EF4-FFF2-40B4-BE49-F238E27FC236}">
                <a16:creationId xmlns:a16="http://schemas.microsoft.com/office/drawing/2014/main" id="{B552D18F-0B93-4816-A45E-AC4486D72287}"/>
              </a:ext>
            </a:extLst>
          </p:cNvPr>
          <p:cNvSpPr/>
          <p:nvPr userDrawn="1"/>
        </p:nvSpPr>
        <p:spPr>
          <a:xfrm>
            <a:off x="8271819" y="4744072"/>
            <a:ext cx="313772"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C</a:t>
            </a:r>
            <a:endParaRPr lang="nl-NL" sz="1000" b="1" cap="all" dirty="0">
              <a:solidFill>
                <a:schemeClr val="bg1"/>
              </a:solidFill>
              <a:latin typeface="+mn-lt"/>
            </a:endParaRPr>
          </a:p>
        </p:txBody>
      </p:sp>
      <p:sp>
        <p:nvSpPr>
          <p:cNvPr id="27" name="Tekstvak 26">
            <a:extLst>
              <a:ext uri="{FF2B5EF4-FFF2-40B4-BE49-F238E27FC236}">
                <a16:creationId xmlns:a16="http://schemas.microsoft.com/office/drawing/2014/main" id="{34A73C24-5078-455C-B96F-0A3792B94705}"/>
              </a:ext>
            </a:extLst>
          </p:cNvPr>
          <p:cNvSpPr txBox="1"/>
          <p:nvPr userDrawn="1"/>
        </p:nvSpPr>
        <p:spPr>
          <a:xfrm>
            <a:off x="8669751" y="4853681"/>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50" b="0" i="0" kern="1200" dirty="0">
                <a:solidFill>
                  <a:srgbClr val="44546A"/>
                </a:solidFill>
                <a:effectLst/>
                <a:latin typeface="+mn-lt"/>
                <a:ea typeface="+mn-ea"/>
                <a:cs typeface="+mn-cs"/>
              </a:rPr>
              <a:t>Om de instructies aan beide kanten van de </a:t>
            </a:r>
            <a:br>
              <a:rPr lang="nl-NL" sz="1050" b="0" i="0" kern="1200" dirty="0">
                <a:solidFill>
                  <a:srgbClr val="44546A"/>
                </a:solidFill>
                <a:effectLst/>
                <a:latin typeface="+mn-lt"/>
                <a:ea typeface="+mn-ea"/>
                <a:cs typeface="+mn-cs"/>
              </a:rPr>
            </a:br>
            <a:r>
              <a:rPr lang="nl-NL" sz="1050" b="0" i="0" kern="1200" dirty="0">
                <a:solidFill>
                  <a:srgbClr val="44546A"/>
                </a:solidFill>
                <a:effectLst/>
                <a:latin typeface="+mn-lt"/>
                <a:ea typeface="+mn-ea"/>
                <a:cs typeface="+mn-cs"/>
              </a:rPr>
              <a:t>dia goed te kunnen zien is het handig om </a:t>
            </a:r>
            <a:br>
              <a:rPr lang="nl-NL" sz="1050" b="0" i="0" kern="1200" dirty="0">
                <a:solidFill>
                  <a:srgbClr val="44546A"/>
                </a:solidFill>
                <a:effectLst/>
                <a:latin typeface="+mn-lt"/>
                <a:ea typeface="+mn-ea"/>
                <a:cs typeface="+mn-cs"/>
              </a:rPr>
            </a:br>
            <a:r>
              <a:rPr lang="nl-NL" sz="1050" b="0" i="0" kern="1200" dirty="0">
                <a:solidFill>
                  <a:srgbClr val="44546A"/>
                </a:solidFill>
                <a:effectLst/>
                <a:latin typeface="+mn-lt"/>
                <a:ea typeface="+mn-ea"/>
                <a:cs typeface="+mn-cs"/>
              </a:rPr>
              <a:t>uit te zoomen. Dit kun je gemakkelijk doen </a:t>
            </a:r>
            <a:br>
              <a:rPr lang="nl-NL" sz="1050" b="0" i="0" kern="1200" dirty="0">
                <a:solidFill>
                  <a:srgbClr val="44546A"/>
                </a:solidFill>
                <a:effectLst/>
                <a:latin typeface="+mn-lt"/>
                <a:ea typeface="+mn-ea"/>
                <a:cs typeface="+mn-cs"/>
              </a:rPr>
            </a:br>
            <a:r>
              <a:rPr lang="nl-NL" sz="1050" b="0" i="0" kern="1200" dirty="0">
                <a:solidFill>
                  <a:srgbClr val="44546A"/>
                </a:solidFill>
                <a:effectLst/>
                <a:latin typeface="+mn-lt"/>
                <a:ea typeface="+mn-ea"/>
                <a:cs typeface="+mn-cs"/>
              </a:rPr>
              <a:t>door op het min teken rechts onderin het scherm te klikken. </a:t>
            </a:r>
            <a:endParaRPr lang="nl-NL" sz="1000" b="1" dirty="0">
              <a:solidFill>
                <a:srgbClr val="44546A"/>
              </a:solidFill>
              <a:latin typeface="+mn-lt"/>
            </a:endParaRPr>
          </a:p>
        </p:txBody>
      </p:sp>
      <p:pic>
        <p:nvPicPr>
          <p:cNvPr id="2" name="Afbeelding 1">
            <a:extLst>
              <a:ext uri="{FF2B5EF4-FFF2-40B4-BE49-F238E27FC236}">
                <a16:creationId xmlns:a16="http://schemas.microsoft.com/office/drawing/2014/main" id="{E4527C70-432A-4D89-BC82-7AE93C80EE0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669751" y="3721171"/>
            <a:ext cx="2425350" cy="187867"/>
          </a:xfrm>
          <a:prstGeom prst="rect">
            <a:avLst/>
          </a:prstGeom>
        </p:spPr>
      </p:pic>
    </p:spTree>
    <p:extLst>
      <p:ext uri="{BB962C8B-B14F-4D97-AF65-F5344CB8AC3E}">
        <p14:creationId xmlns:p14="http://schemas.microsoft.com/office/powerpoint/2010/main" val="100197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1-koloms">
    <p:spTree>
      <p:nvGrpSpPr>
        <p:cNvPr id="1" name=""/>
        <p:cNvGrpSpPr/>
        <p:nvPr/>
      </p:nvGrpSpPr>
      <p:grpSpPr>
        <a:xfrm>
          <a:off x="0" y="0"/>
          <a:ext cx="0" cy="0"/>
          <a:chOff x="0" y="0"/>
          <a:chExt cx="0" cy="0"/>
        </a:xfrm>
      </p:grpSpPr>
      <p:sp>
        <p:nvSpPr>
          <p:cNvPr id="14" name="Tijdelijke aanduiding voor inhoud 13"/>
          <p:cNvSpPr>
            <a:spLocks noGrp="1"/>
          </p:cNvSpPr>
          <p:nvPr>
            <p:ph sz="quarter" idx="13" hasCustomPrompt="1"/>
          </p:nvPr>
        </p:nvSpPr>
        <p:spPr>
          <a:xfrm>
            <a:off x="1022650" y="1994307"/>
            <a:ext cx="10147300" cy="3441600"/>
          </a:xfrm>
        </p:spPr>
        <p:txBody>
          <a:bodyPr/>
          <a:lstStyle/>
          <a:p>
            <a:pPr lvl="0"/>
            <a:r>
              <a:rPr lang="nl-NL" dirty="0" err="1"/>
              <a:t>Bullet</a:t>
            </a:r>
            <a:r>
              <a:rPr lang="nl-NL" dirty="0"/>
              <a:t> </a:t>
            </a:r>
          </a:p>
          <a:p>
            <a:pPr lvl="1"/>
            <a:r>
              <a:rPr lang="nl-NL" dirty="0"/>
              <a:t>Sub </a:t>
            </a:r>
            <a:r>
              <a:rPr lang="nl-NL" dirty="0" err="1"/>
              <a:t>bullet</a:t>
            </a:r>
            <a:endParaRPr lang="nl-NL" dirty="0"/>
          </a:p>
          <a:p>
            <a:pPr lvl="2"/>
            <a:r>
              <a:rPr lang="nl-NL" dirty="0"/>
              <a:t>Vinkje</a:t>
            </a:r>
          </a:p>
          <a:p>
            <a:pPr lvl="3"/>
            <a:r>
              <a:rPr lang="nl-NL" dirty="0"/>
              <a:t>Leestekst</a:t>
            </a:r>
          </a:p>
          <a:p>
            <a:pPr lvl="4"/>
            <a:r>
              <a:rPr lang="nl-NL" dirty="0"/>
              <a:t>Header</a:t>
            </a:r>
          </a:p>
          <a:p>
            <a:pPr lvl="5"/>
            <a:r>
              <a:rPr lang="nl-NL" dirty="0" err="1"/>
              <a:t>Bullet</a:t>
            </a:r>
            <a:r>
              <a:rPr lang="nl-NL" dirty="0"/>
              <a:t> </a:t>
            </a:r>
          </a:p>
          <a:p>
            <a:pPr lvl="6"/>
            <a:r>
              <a:rPr lang="nl-NL" dirty="0"/>
              <a:t>Sub </a:t>
            </a:r>
            <a:r>
              <a:rPr lang="nl-NL" dirty="0" err="1"/>
              <a:t>bullet</a:t>
            </a:r>
            <a:endParaRPr lang="nl-NL" dirty="0"/>
          </a:p>
          <a:p>
            <a:pPr lvl="7"/>
            <a:r>
              <a:rPr lang="nl-NL" dirty="0"/>
              <a:t>Vinkje</a:t>
            </a:r>
          </a:p>
        </p:txBody>
      </p:sp>
      <p:sp>
        <p:nvSpPr>
          <p:cNvPr id="2" name="Titel 1">
            <a:extLst>
              <a:ext uri="{FF2B5EF4-FFF2-40B4-BE49-F238E27FC236}">
                <a16:creationId xmlns:a16="http://schemas.microsoft.com/office/drawing/2014/main" id="{2DFA000D-14B0-4EE9-9F55-52F1DE2DC8A7}"/>
              </a:ext>
            </a:extLst>
          </p:cNvPr>
          <p:cNvSpPr>
            <a:spLocks noGrp="1"/>
          </p:cNvSpPr>
          <p:nvPr>
            <p:ph type="title" hasCustomPrompt="1"/>
          </p:nvPr>
        </p:nvSpPr>
        <p:spPr>
          <a:xfrm>
            <a:off x="1022650" y="437317"/>
            <a:ext cx="10146700" cy="1325563"/>
          </a:xfrm>
        </p:spPr>
        <p:txBody>
          <a:bodyPr/>
          <a:lstStyle>
            <a:lvl1pPr>
              <a:defRPr/>
            </a:lvl1pPr>
          </a:lstStyle>
          <a:p>
            <a:r>
              <a:rPr lang="nl-NL" dirty="0"/>
              <a:t>Plaats hier uw titel</a:t>
            </a:r>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5" name="ROZE LIJN"/>
          <p:cNvSpPr/>
          <p:nvPr userDrawn="1"/>
        </p:nvSpPr>
        <p:spPr>
          <a:xfrm>
            <a:off x="-9525" y="5711755"/>
            <a:ext cx="12201525" cy="336619"/>
          </a:xfrm>
          <a:custGeom>
            <a:avLst/>
            <a:gdLst>
              <a:gd name="connsiteX0" fmla="*/ 0 w 12201525"/>
              <a:gd name="connsiteY0" fmla="*/ 333381 h 333381"/>
              <a:gd name="connsiteX1" fmla="*/ 5753100 w 12201525"/>
              <a:gd name="connsiteY1" fmla="*/ 6 h 333381"/>
              <a:gd name="connsiteX2" fmla="*/ 12201525 w 12201525"/>
              <a:gd name="connsiteY2" fmla="*/ 323856 h 333381"/>
              <a:gd name="connsiteX0" fmla="*/ 0 w 12201525"/>
              <a:gd name="connsiteY0" fmla="*/ 333381 h 333381"/>
              <a:gd name="connsiteX1" fmla="*/ 6153150 w 12201525"/>
              <a:gd name="connsiteY1" fmla="*/ 6 h 333381"/>
              <a:gd name="connsiteX2" fmla="*/ 12201525 w 12201525"/>
              <a:gd name="connsiteY2" fmla="*/ 323856 h 333381"/>
              <a:gd name="connsiteX0" fmla="*/ 0 w 12201525"/>
              <a:gd name="connsiteY0" fmla="*/ 333634 h 333634"/>
              <a:gd name="connsiteX1" fmla="*/ 6153150 w 12201525"/>
              <a:gd name="connsiteY1" fmla="*/ 259 h 333634"/>
              <a:gd name="connsiteX2" fmla="*/ 12201525 w 12201525"/>
              <a:gd name="connsiteY2" fmla="*/ 324109 h 333634"/>
              <a:gd name="connsiteX0" fmla="*/ 0 w 12201525"/>
              <a:gd name="connsiteY0" fmla="*/ 333648 h 333648"/>
              <a:gd name="connsiteX1" fmla="*/ 6153150 w 12201525"/>
              <a:gd name="connsiteY1" fmla="*/ 273 h 333648"/>
              <a:gd name="connsiteX2" fmla="*/ 12201525 w 12201525"/>
              <a:gd name="connsiteY2" fmla="*/ 324123 h 333648"/>
              <a:gd name="connsiteX0" fmla="*/ 0 w 12201525"/>
              <a:gd name="connsiteY0" fmla="*/ 333648 h 333648"/>
              <a:gd name="connsiteX1" fmla="*/ 6153150 w 12201525"/>
              <a:gd name="connsiteY1" fmla="*/ 273 h 333648"/>
              <a:gd name="connsiteX2" fmla="*/ 12201525 w 12201525"/>
              <a:gd name="connsiteY2" fmla="*/ 324123 h 333648"/>
              <a:gd name="connsiteX0" fmla="*/ 0 w 12201525"/>
              <a:gd name="connsiteY0" fmla="*/ 333386 h 333386"/>
              <a:gd name="connsiteX1" fmla="*/ 6153150 w 12201525"/>
              <a:gd name="connsiteY1" fmla="*/ 11 h 333386"/>
              <a:gd name="connsiteX2" fmla="*/ 12201525 w 12201525"/>
              <a:gd name="connsiteY2" fmla="*/ 323861 h 333386"/>
              <a:gd name="connsiteX0" fmla="*/ 0 w 12201525"/>
              <a:gd name="connsiteY0" fmla="*/ 333386 h 333386"/>
              <a:gd name="connsiteX1" fmla="*/ 5772150 w 12201525"/>
              <a:gd name="connsiteY1" fmla="*/ 11 h 333386"/>
              <a:gd name="connsiteX2" fmla="*/ 12201525 w 12201525"/>
              <a:gd name="connsiteY2" fmla="*/ 323861 h 333386"/>
              <a:gd name="connsiteX0" fmla="*/ 0 w 12201525"/>
              <a:gd name="connsiteY0" fmla="*/ 340075 h 340075"/>
              <a:gd name="connsiteX1" fmla="*/ 5772150 w 12201525"/>
              <a:gd name="connsiteY1" fmla="*/ 6700 h 340075"/>
              <a:gd name="connsiteX2" fmla="*/ 12201525 w 12201525"/>
              <a:gd name="connsiteY2" fmla="*/ 330550 h 340075"/>
              <a:gd name="connsiteX0" fmla="*/ 0 w 12201525"/>
              <a:gd name="connsiteY0" fmla="*/ 333649 h 333649"/>
              <a:gd name="connsiteX1" fmla="*/ 5772150 w 12201525"/>
              <a:gd name="connsiteY1" fmla="*/ 274 h 333649"/>
              <a:gd name="connsiteX2" fmla="*/ 12201525 w 12201525"/>
              <a:gd name="connsiteY2" fmla="*/ 324124 h 333649"/>
              <a:gd name="connsiteX0" fmla="*/ 0 w 12201525"/>
              <a:gd name="connsiteY0" fmla="*/ 333649 h 333649"/>
              <a:gd name="connsiteX1" fmla="*/ 5905500 w 12201525"/>
              <a:gd name="connsiteY1" fmla="*/ 274 h 333649"/>
              <a:gd name="connsiteX2" fmla="*/ 12201525 w 12201525"/>
              <a:gd name="connsiteY2" fmla="*/ 324124 h 333649"/>
              <a:gd name="connsiteX0" fmla="*/ 0 w 12201525"/>
              <a:gd name="connsiteY0" fmla="*/ 333649 h 333649"/>
              <a:gd name="connsiteX1" fmla="*/ 5905500 w 12201525"/>
              <a:gd name="connsiteY1" fmla="*/ 274 h 333649"/>
              <a:gd name="connsiteX2" fmla="*/ 12201525 w 12201525"/>
              <a:gd name="connsiteY2" fmla="*/ 324124 h 333649"/>
              <a:gd name="connsiteX0" fmla="*/ 0 w 12201525"/>
              <a:gd name="connsiteY0" fmla="*/ 336619 h 336619"/>
              <a:gd name="connsiteX1" fmla="*/ 5905500 w 12201525"/>
              <a:gd name="connsiteY1" fmla="*/ 3244 h 336619"/>
              <a:gd name="connsiteX2" fmla="*/ 12201525 w 12201525"/>
              <a:gd name="connsiteY2" fmla="*/ 327094 h 336619"/>
            </a:gdLst>
            <a:ahLst/>
            <a:cxnLst>
              <a:cxn ang="0">
                <a:pos x="connsiteX0" y="connsiteY0"/>
              </a:cxn>
              <a:cxn ang="0">
                <a:pos x="connsiteX1" y="connsiteY1"/>
              </a:cxn>
              <a:cxn ang="0">
                <a:pos x="connsiteX2" y="connsiteY2"/>
              </a:cxn>
            </a:cxnLst>
            <a:rect l="l" t="t" r="r" b="b"/>
            <a:pathLst>
              <a:path w="12201525" h="336619">
                <a:moveTo>
                  <a:pt x="0" y="336619"/>
                </a:moveTo>
                <a:cubicBezTo>
                  <a:pt x="1745456" y="161200"/>
                  <a:pt x="3300413" y="33406"/>
                  <a:pt x="5905500" y="3244"/>
                </a:cubicBezTo>
                <a:cubicBezTo>
                  <a:pt x="8510587" y="-26918"/>
                  <a:pt x="10906125" y="158819"/>
                  <a:pt x="12201525" y="327094"/>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6" name="Instructie">
            <a:extLst>
              <a:ext uri="{FF2B5EF4-FFF2-40B4-BE49-F238E27FC236}">
                <a16:creationId xmlns:a16="http://schemas.microsoft.com/office/drawing/2014/main" id="{5D93443A-BCE9-4957-9EE7-29B51A00B425}"/>
              </a:ext>
            </a:extLst>
          </p:cNvPr>
          <p:cNvGrpSpPr/>
          <p:nvPr userDrawn="1"/>
        </p:nvGrpSpPr>
        <p:grpSpPr>
          <a:xfrm>
            <a:off x="-3437547" y="1434"/>
            <a:ext cx="3201327" cy="6001164"/>
            <a:chOff x="-3437547" y="1434"/>
            <a:chExt cx="3201327" cy="6001164"/>
          </a:xfrm>
        </p:grpSpPr>
        <p:cxnSp>
          <p:nvCxnSpPr>
            <p:cNvPr id="97" name="Rechte verbindingslijn 96">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98" name="Ovaal 97">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99" name="Rechthoek 98">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00" name="Ovaal 99">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101" name="Rechthoek 100">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02" name="Ovaal 101">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103" name="Rechthoek 102">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106"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174"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175" name="Rechthoek 174">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176" name="Rechte verbindingslijn 175">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107" name="Rechthoek 106">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108" name="Ovaal 107">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109" name="Rechte verbindingslijn 108">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110" name="Groep 109">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122" name="Rechthoek 121">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123" name="Rechte verbindingslijn 122">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124" name="Rechte verbindingslijn 123">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125" name="Rechthoek 124">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126" name="Groep 125">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165" name="Groep 164">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169" name="Rechte verbindingslijn 168">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6" name="Groep 165">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167" name="Rechthoek 166">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68"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127" name="Groep 126">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156" name="Groep 155">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160" name="Rechte verbindingslijn 159">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1" name="Rechte verbindingslijn 160">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4" name="Rechte verbindingslijn 163">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7" name="Groep 156">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158" name="Rechthoek 157">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59"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128" name="Rechte verbindingslijn 127">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129" name="Rechte verbindingslijn 128">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130" name="Groep 129">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145" name="Rechthoek 144">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146" name="Groep 145">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147" name="Groep 146">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151" name="Rechte verbindingslijn 150">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2" name="Rechte verbindingslijn 151">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5" name="Rechte verbindingslijn 154">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8" name="Groep 147">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149" name="Rechthoek 148">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50"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131" name="Groep 130">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134" name="Rechthoek 133">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135" name="Groep 134">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136" name="Groep 135">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140" name="Rechte verbindingslijn 139">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1" name="Rechte verbindingslijn 140">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7" name="Groep 136">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138" name="Rechthoek 137">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39"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132" name="Rechthoek 131">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133" name="Rechthoek 132">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111" name="Rechte verbindingslijn 110">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112" name="Rechthoek 111">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13" name="Ovaal 112">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14" name="Rechthoek 113">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15" name="Ovaal 114">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16" name="Rechthoek 115">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117" name="Ovaal 116">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118" name="Rechthoek 117">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119" name="Ovaal 118">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120" name="Rechthoek 119">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121" name="Rechthoek 120">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92" name="Ovaal 91">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93" name="Rechthoek 92">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spTree>
    <p:extLst>
      <p:ext uri="{BB962C8B-B14F-4D97-AF65-F5344CB8AC3E}">
        <p14:creationId xmlns:p14="http://schemas.microsoft.com/office/powerpoint/2010/main" val="351231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2-koloms">
    <p:spTree>
      <p:nvGrpSpPr>
        <p:cNvPr id="1" name=""/>
        <p:cNvGrpSpPr/>
        <p:nvPr/>
      </p:nvGrpSpPr>
      <p:grpSpPr>
        <a:xfrm>
          <a:off x="0" y="0"/>
          <a:ext cx="0" cy="0"/>
          <a:chOff x="0" y="0"/>
          <a:chExt cx="0" cy="0"/>
        </a:xfrm>
      </p:grpSpPr>
      <p:sp>
        <p:nvSpPr>
          <p:cNvPr id="14" name="Tijdelijke aanduiding voor inhoud 13"/>
          <p:cNvSpPr>
            <a:spLocks noGrp="1"/>
          </p:cNvSpPr>
          <p:nvPr>
            <p:ph sz="quarter" idx="13" hasCustomPrompt="1"/>
          </p:nvPr>
        </p:nvSpPr>
        <p:spPr>
          <a:xfrm>
            <a:off x="1022650" y="1994307"/>
            <a:ext cx="4878000" cy="3441600"/>
          </a:xfrm>
        </p:spPr>
        <p:txBody>
          <a:bodyPr/>
          <a:lstStyle/>
          <a:p>
            <a:pPr lvl="0"/>
            <a:r>
              <a:rPr lang="nl-NL" dirty="0" err="1"/>
              <a:t>Bullet</a:t>
            </a:r>
            <a:r>
              <a:rPr lang="nl-NL" dirty="0"/>
              <a:t> </a:t>
            </a:r>
          </a:p>
          <a:p>
            <a:pPr lvl="1"/>
            <a:r>
              <a:rPr lang="nl-NL" dirty="0"/>
              <a:t>Sub </a:t>
            </a:r>
            <a:r>
              <a:rPr lang="nl-NL" dirty="0" err="1"/>
              <a:t>bullet</a:t>
            </a:r>
            <a:endParaRPr lang="nl-NL" dirty="0"/>
          </a:p>
          <a:p>
            <a:pPr lvl="2"/>
            <a:r>
              <a:rPr lang="nl-NL" dirty="0"/>
              <a:t>Vinkje</a:t>
            </a:r>
          </a:p>
          <a:p>
            <a:pPr lvl="3"/>
            <a:r>
              <a:rPr lang="nl-NL" dirty="0"/>
              <a:t>Leestekst</a:t>
            </a:r>
          </a:p>
          <a:p>
            <a:pPr lvl="4"/>
            <a:r>
              <a:rPr lang="nl-NL" dirty="0"/>
              <a:t>Header</a:t>
            </a:r>
          </a:p>
          <a:p>
            <a:pPr lvl="5"/>
            <a:r>
              <a:rPr lang="nl-NL" dirty="0" err="1"/>
              <a:t>Bullet</a:t>
            </a:r>
            <a:r>
              <a:rPr lang="nl-NL" dirty="0"/>
              <a:t> </a:t>
            </a:r>
          </a:p>
          <a:p>
            <a:pPr lvl="6"/>
            <a:r>
              <a:rPr lang="nl-NL" dirty="0"/>
              <a:t>Sub </a:t>
            </a:r>
            <a:r>
              <a:rPr lang="nl-NL" dirty="0" err="1"/>
              <a:t>bullet</a:t>
            </a:r>
            <a:endParaRPr lang="nl-NL" dirty="0"/>
          </a:p>
          <a:p>
            <a:pPr lvl="7"/>
            <a:r>
              <a:rPr lang="nl-NL" dirty="0"/>
              <a:t>Vinkje</a:t>
            </a:r>
          </a:p>
        </p:txBody>
      </p:sp>
      <p:sp>
        <p:nvSpPr>
          <p:cNvPr id="2" name="Titel 1">
            <a:extLst>
              <a:ext uri="{FF2B5EF4-FFF2-40B4-BE49-F238E27FC236}">
                <a16:creationId xmlns:a16="http://schemas.microsoft.com/office/drawing/2014/main" id="{2DFA000D-14B0-4EE9-9F55-52F1DE2DC8A7}"/>
              </a:ext>
            </a:extLst>
          </p:cNvPr>
          <p:cNvSpPr>
            <a:spLocks noGrp="1"/>
          </p:cNvSpPr>
          <p:nvPr>
            <p:ph type="title" hasCustomPrompt="1"/>
          </p:nvPr>
        </p:nvSpPr>
        <p:spPr>
          <a:xfrm>
            <a:off x="1022650" y="437317"/>
            <a:ext cx="10146700" cy="1325563"/>
          </a:xfrm>
        </p:spPr>
        <p:txBody>
          <a:bodyPr/>
          <a:lstStyle>
            <a:lvl1pPr>
              <a:defRPr baseline="0"/>
            </a:lvl1pPr>
          </a:lstStyle>
          <a:p>
            <a:r>
              <a:rPr lang="nl-NL" dirty="0"/>
              <a:t>Plaats hier uw titel</a:t>
            </a:r>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5" name="ROZE LIJN"/>
          <p:cNvSpPr/>
          <p:nvPr userDrawn="1"/>
        </p:nvSpPr>
        <p:spPr>
          <a:xfrm>
            <a:off x="-9525" y="5711755"/>
            <a:ext cx="12201525" cy="336619"/>
          </a:xfrm>
          <a:custGeom>
            <a:avLst/>
            <a:gdLst>
              <a:gd name="connsiteX0" fmla="*/ 0 w 12201525"/>
              <a:gd name="connsiteY0" fmla="*/ 333381 h 333381"/>
              <a:gd name="connsiteX1" fmla="*/ 5753100 w 12201525"/>
              <a:gd name="connsiteY1" fmla="*/ 6 h 333381"/>
              <a:gd name="connsiteX2" fmla="*/ 12201525 w 12201525"/>
              <a:gd name="connsiteY2" fmla="*/ 323856 h 333381"/>
              <a:gd name="connsiteX0" fmla="*/ 0 w 12201525"/>
              <a:gd name="connsiteY0" fmla="*/ 333381 h 333381"/>
              <a:gd name="connsiteX1" fmla="*/ 6153150 w 12201525"/>
              <a:gd name="connsiteY1" fmla="*/ 6 h 333381"/>
              <a:gd name="connsiteX2" fmla="*/ 12201525 w 12201525"/>
              <a:gd name="connsiteY2" fmla="*/ 323856 h 333381"/>
              <a:gd name="connsiteX0" fmla="*/ 0 w 12201525"/>
              <a:gd name="connsiteY0" fmla="*/ 333634 h 333634"/>
              <a:gd name="connsiteX1" fmla="*/ 6153150 w 12201525"/>
              <a:gd name="connsiteY1" fmla="*/ 259 h 333634"/>
              <a:gd name="connsiteX2" fmla="*/ 12201525 w 12201525"/>
              <a:gd name="connsiteY2" fmla="*/ 324109 h 333634"/>
              <a:gd name="connsiteX0" fmla="*/ 0 w 12201525"/>
              <a:gd name="connsiteY0" fmla="*/ 333648 h 333648"/>
              <a:gd name="connsiteX1" fmla="*/ 6153150 w 12201525"/>
              <a:gd name="connsiteY1" fmla="*/ 273 h 333648"/>
              <a:gd name="connsiteX2" fmla="*/ 12201525 w 12201525"/>
              <a:gd name="connsiteY2" fmla="*/ 324123 h 333648"/>
              <a:gd name="connsiteX0" fmla="*/ 0 w 12201525"/>
              <a:gd name="connsiteY0" fmla="*/ 333648 h 333648"/>
              <a:gd name="connsiteX1" fmla="*/ 6153150 w 12201525"/>
              <a:gd name="connsiteY1" fmla="*/ 273 h 333648"/>
              <a:gd name="connsiteX2" fmla="*/ 12201525 w 12201525"/>
              <a:gd name="connsiteY2" fmla="*/ 324123 h 333648"/>
              <a:gd name="connsiteX0" fmla="*/ 0 w 12201525"/>
              <a:gd name="connsiteY0" fmla="*/ 333386 h 333386"/>
              <a:gd name="connsiteX1" fmla="*/ 6153150 w 12201525"/>
              <a:gd name="connsiteY1" fmla="*/ 11 h 333386"/>
              <a:gd name="connsiteX2" fmla="*/ 12201525 w 12201525"/>
              <a:gd name="connsiteY2" fmla="*/ 323861 h 333386"/>
              <a:gd name="connsiteX0" fmla="*/ 0 w 12201525"/>
              <a:gd name="connsiteY0" fmla="*/ 333386 h 333386"/>
              <a:gd name="connsiteX1" fmla="*/ 5772150 w 12201525"/>
              <a:gd name="connsiteY1" fmla="*/ 11 h 333386"/>
              <a:gd name="connsiteX2" fmla="*/ 12201525 w 12201525"/>
              <a:gd name="connsiteY2" fmla="*/ 323861 h 333386"/>
              <a:gd name="connsiteX0" fmla="*/ 0 w 12201525"/>
              <a:gd name="connsiteY0" fmla="*/ 340075 h 340075"/>
              <a:gd name="connsiteX1" fmla="*/ 5772150 w 12201525"/>
              <a:gd name="connsiteY1" fmla="*/ 6700 h 340075"/>
              <a:gd name="connsiteX2" fmla="*/ 12201525 w 12201525"/>
              <a:gd name="connsiteY2" fmla="*/ 330550 h 340075"/>
              <a:gd name="connsiteX0" fmla="*/ 0 w 12201525"/>
              <a:gd name="connsiteY0" fmla="*/ 333649 h 333649"/>
              <a:gd name="connsiteX1" fmla="*/ 5772150 w 12201525"/>
              <a:gd name="connsiteY1" fmla="*/ 274 h 333649"/>
              <a:gd name="connsiteX2" fmla="*/ 12201525 w 12201525"/>
              <a:gd name="connsiteY2" fmla="*/ 324124 h 333649"/>
              <a:gd name="connsiteX0" fmla="*/ 0 w 12201525"/>
              <a:gd name="connsiteY0" fmla="*/ 333649 h 333649"/>
              <a:gd name="connsiteX1" fmla="*/ 5905500 w 12201525"/>
              <a:gd name="connsiteY1" fmla="*/ 274 h 333649"/>
              <a:gd name="connsiteX2" fmla="*/ 12201525 w 12201525"/>
              <a:gd name="connsiteY2" fmla="*/ 324124 h 333649"/>
              <a:gd name="connsiteX0" fmla="*/ 0 w 12201525"/>
              <a:gd name="connsiteY0" fmla="*/ 333649 h 333649"/>
              <a:gd name="connsiteX1" fmla="*/ 5905500 w 12201525"/>
              <a:gd name="connsiteY1" fmla="*/ 274 h 333649"/>
              <a:gd name="connsiteX2" fmla="*/ 12201525 w 12201525"/>
              <a:gd name="connsiteY2" fmla="*/ 324124 h 333649"/>
              <a:gd name="connsiteX0" fmla="*/ 0 w 12201525"/>
              <a:gd name="connsiteY0" fmla="*/ 336619 h 336619"/>
              <a:gd name="connsiteX1" fmla="*/ 5905500 w 12201525"/>
              <a:gd name="connsiteY1" fmla="*/ 3244 h 336619"/>
              <a:gd name="connsiteX2" fmla="*/ 12201525 w 12201525"/>
              <a:gd name="connsiteY2" fmla="*/ 327094 h 336619"/>
            </a:gdLst>
            <a:ahLst/>
            <a:cxnLst>
              <a:cxn ang="0">
                <a:pos x="connsiteX0" y="connsiteY0"/>
              </a:cxn>
              <a:cxn ang="0">
                <a:pos x="connsiteX1" y="connsiteY1"/>
              </a:cxn>
              <a:cxn ang="0">
                <a:pos x="connsiteX2" y="connsiteY2"/>
              </a:cxn>
            </a:cxnLst>
            <a:rect l="l" t="t" r="r" b="b"/>
            <a:pathLst>
              <a:path w="12201525" h="336619">
                <a:moveTo>
                  <a:pt x="0" y="336619"/>
                </a:moveTo>
                <a:cubicBezTo>
                  <a:pt x="1745456" y="161200"/>
                  <a:pt x="3300413" y="33406"/>
                  <a:pt x="5905500" y="3244"/>
                </a:cubicBezTo>
                <a:cubicBezTo>
                  <a:pt x="8510587" y="-26918"/>
                  <a:pt x="10906125" y="158819"/>
                  <a:pt x="12201525" y="327094"/>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inhoud 13"/>
          <p:cNvSpPr>
            <a:spLocks noGrp="1"/>
          </p:cNvSpPr>
          <p:nvPr>
            <p:ph sz="quarter" idx="14" hasCustomPrompt="1"/>
          </p:nvPr>
        </p:nvSpPr>
        <p:spPr>
          <a:xfrm>
            <a:off x="6291350" y="1994307"/>
            <a:ext cx="4878000" cy="3441600"/>
          </a:xfrm>
        </p:spPr>
        <p:txBody>
          <a:bodyPr/>
          <a:lstStyle/>
          <a:p>
            <a:pPr lvl="0"/>
            <a:r>
              <a:rPr lang="nl-NL" dirty="0" err="1"/>
              <a:t>Bullet</a:t>
            </a:r>
            <a:r>
              <a:rPr lang="nl-NL" dirty="0"/>
              <a:t> </a:t>
            </a:r>
          </a:p>
          <a:p>
            <a:pPr lvl="1"/>
            <a:r>
              <a:rPr lang="nl-NL" dirty="0"/>
              <a:t>Sub </a:t>
            </a:r>
            <a:r>
              <a:rPr lang="nl-NL" dirty="0" err="1"/>
              <a:t>bullet</a:t>
            </a:r>
            <a:endParaRPr lang="nl-NL" dirty="0"/>
          </a:p>
          <a:p>
            <a:pPr lvl="2"/>
            <a:r>
              <a:rPr lang="nl-NL" dirty="0"/>
              <a:t>Vinkje</a:t>
            </a:r>
          </a:p>
          <a:p>
            <a:pPr lvl="3"/>
            <a:r>
              <a:rPr lang="nl-NL" dirty="0"/>
              <a:t>Leestekst</a:t>
            </a:r>
          </a:p>
          <a:p>
            <a:pPr lvl="4"/>
            <a:r>
              <a:rPr lang="nl-NL" dirty="0"/>
              <a:t>Header</a:t>
            </a:r>
          </a:p>
          <a:p>
            <a:pPr lvl="5"/>
            <a:r>
              <a:rPr lang="nl-NL" dirty="0" err="1"/>
              <a:t>Bullet</a:t>
            </a:r>
            <a:r>
              <a:rPr lang="nl-NL" dirty="0"/>
              <a:t> </a:t>
            </a:r>
          </a:p>
          <a:p>
            <a:pPr lvl="6"/>
            <a:r>
              <a:rPr lang="nl-NL" dirty="0"/>
              <a:t>Sub </a:t>
            </a:r>
            <a:r>
              <a:rPr lang="nl-NL" dirty="0" err="1"/>
              <a:t>bullet</a:t>
            </a:r>
            <a:endParaRPr lang="nl-NL" dirty="0"/>
          </a:p>
          <a:p>
            <a:pPr lvl="7"/>
            <a:r>
              <a:rPr lang="nl-NL" dirty="0"/>
              <a:t>Vinkje</a:t>
            </a:r>
          </a:p>
        </p:txBody>
      </p:sp>
      <p:grpSp>
        <p:nvGrpSpPr>
          <p:cNvPr id="139" name="Instructie">
            <a:extLst>
              <a:ext uri="{FF2B5EF4-FFF2-40B4-BE49-F238E27FC236}">
                <a16:creationId xmlns:a16="http://schemas.microsoft.com/office/drawing/2014/main" id="{6549BE22-F415-45A8-A850-AED67FDA381D}"/>
              </a:ext>
            </a:extLst>
          </p:cNvPr>
          <p:cNvGrpSpPr/>
          <p:nvPr userDrawn="1"/>
        </p:nvGrpSpPr>
        <p:grpSpPr>
          <a:xfrm>
            <a:off x="12391601" y="0"/>
            <a:ext cx="3183678" cy="5340257"/>
            <a:chOff x="12391601" y="0"/>
            <a:chExt cx="3183678" cy="5340257"/>
          </a:xfrm>
        </p:grpSpPr>
        <p:grpSp>
          <p:nvGrpSpPr>
            <p:cNvPr id="140" name="Meer informatie">
              <a:extLst>
                <a:ext uri="{FF2B5EF4-FFF2-40B4-BE49-F238E27FC236}">
                  <a16:creationId xmlns:a16="http://schemas.microsoft.com/office/drawing/2014/main" id="{30D93D95-58A9-4713-8677-759732E8BFB1}"/>
                </a:ext>
              </a:extLst>
            </p:cNvPr>
            <p:cNvGrpSpPr/>
            <p:nvPr userDrawn="1"/>
          </p:nvGrpSpPr>
          <p:grpSpPr>
            <a:xfrm>
              <a:off x="12396764" y="4556984"/>
              <a:ext cx="3178515" cy="783273"/>
              <a:chOff x="-3741486" y="3386444"/>
              <a:chExt cx="3178515" cy="783273"/>
            </a:xfrm>
          </p:grpSpPr>
          <p:sp>
            <p:nvSpPr>
              <p:cNvPr id="180" name="Freeform 101">
                <a:extLst>
                  <a:ext uri="{FF2B5EF4-FFF2-40B4-BE49-F238E27FC236}">
                    <a16:creationId xmlns:a16="http://schemas.microsoft.com/office/drawing/2014/main" id="{A464CC0E-D8AA-49E7-A3C5-7BCD6DE66FD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181" name="Rechthoek 180">
                <a:extLst>
                  <a:ext uri="{FF2B5EF4-FFF2-40B4-BE49-F238E27FC236}">
                    <a16:creationId xmlns:a16="http://schemas.microsoft.com/office/drawing/2014/main" id="{52B749BB-28F2-428D-9D57-CB38A905181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182" name="Rechte verbindingslijn 181">
                <a:extLst>
                  <a:ext uri="{FF2B5EF4-FFF2-40B4-BE49-F238E27FC236}">
                    <a16:creationId xmlns:a16="http://schemas.microsoft.com/office/drawing/2014/main" id="{F679F6C6-54E1-4C7A-91B7-2735E347038E}"/>
                  </a:ext>
                </a:extLst>
              </p:cNvPr>
              <p:cNvCxnSpPr>
                <a:cxnSpLocks/>
              </p:cNvCxnSpPr>
              <p:nvPr userDrawn="1"/>
            </p:nvCxnSpPr>
            <p:spPr>
              <a:xfrm>
                <a:off x="-3740987" y="4169717"/>
                <a:ext cx="3178016" cy="0"/>
              </a:xfrm>
              <a:prstGeom prst="line">
                <a:avLst/>
              </a:prstGeom>
              <a:noFill/>
              <a:ln w="3175" cap="flat" cmpd="sng" algn="ctr">
                <a:solidFill>
                  <a:srgbClr val="303E48"/>
                </a:solidFill>
                <a:prstDash val="solid"/>
              </a:ln>
              <a:effectLst/>
            </p:spPr>
          </p:cxnSp>
        </p:grpSp>
        <p:sp>
          <p:nvSpPr>
            <p:cNvPr id="141" name="Rechthoek 140">
              <a:extLst>
                <a:ext uri="{FF2B5EF4-FFF2-40B4-BE49-F238E27FC236}">
                  <a16:creationId xmlns:a16="http://schemas.microsoft.com/office/drawing/2014/main" id="{FDE34506-31C3-49D8-B7EA-F79CAA30363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Afbeelding invoegen/veranderen</a:t>
              </a:r>
            </a:p>
          </p:txBody>
        </p:sp>
        <p:sp>
          <p:nvSpPr>
            <p:cNvPr id="142" name="Ovaal 141">
              <a:extLst>
                <a:ext uri="{FF2B5EF4-FFF2-40B4-BE49-F238E27FC236}">
                  <a16:creationId xmlns:a16="http://schemas.microsoft.com/office/drawing/2014/main" id="{7F818ADF-174B-4088-A410-D53BCD3B94B8}"/>
                </a:ext>
              </a:extLst>
            </p:cNvPr>
            <p:cNvSpPr/>
            <p:nvPr userDrawn="1"/>
          </p:nvSpPr>
          <p:spPr>
            <a:xfrm>
              <a:off x="12391601" y="36649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id="{D239A23B-7033-4D76-92A7-1269221552FC}"/>
                </a:ext>
              </a:extLst>
            </p:cNvPr>
            <p:cNvCxnSpPr>
              <a:cxnSpLocks/>
            </p:cNvCxnSpPr>
            <p:nvPr userDrawn="1"/>
          </p:nvCxnSpPr>
          <p:spPr>
            <a:xfrm>
              <a:off x="12397261" y="241635"/>
              <a:ext cx="3178017" cy="0"/>
            </a:xfrm>
            <a:prstGeom prst="line">
              <a:avLst/>
            </a:prstGeom>
            <a:noFill/>
            <a:ln w="3175" cap="flat" cmpd="sng" algn="ctr">
              <a:solidFill>
                <a:srgbClr val="303E48"/>
              </a:solidFill>
              <a:prstDash val="solid"/>
            </a:ln>
            <a:effectLst/>
          </p:spPr>
        </p:cxnSp>
        <p:cxnSp>
          <p:nvCxnSpPr>
            <p:cNvPr id="144" name="Rechte verbindingslijn 143">
              <a:extLst>
                <a:ext uri="{FF2B5EF4-FFF2-40B4-BE49-F238E27FC236}">
                  <a16:creationId xmlns:a16="http://schemas.microsoft.com/office/drawing/2014/main" id="{198DC577-F131-44CF-8746-C926C0AA579D}"/>
                </a:ext>
              </a:extLst>
            </p:cNvPr>
            <p:cNvCxnSpPr>
              <a:cxnSpLocks/>
            </p:cNvCxnSpPr>
            <p:nvPr userDrawn="1"/>
          </p:nvCxnSpPr>
          <p:spPr>
            <a:xfrm>
              <a:off x="12397261" y="1577933"/>
              <a:ext cx="3178017" cy="0"/>
            </a:xfrm>
            <a:prstGeom prst="line">
              <a:avLst/>
            </a:prstGeom>
            <a:noFill/>
            <a:ln w="3175" cap="flat" cmpd="sng" algn="ctr">
              <a:solidFill>
                <a:srgbClr val="303E48"/>
              </a:solidFill>
              <a:prstDash val="solid"/>
            </a:ln>
            <a:effectLst/>
          </p:spPr>
        </p:cxnSp>
        <p:sp>
          <p:nvSpPr>
            <p:cNvPr id="145" name="Rechthoek 144">
              <a:extLst>
                <a:ext uri="{FF2B5EF4-FFF2-40B4-BE49-F238E27FC236}">
                  <a16:creationId xmlns:a16="http://schemas.microsoft.com/office/drawing/2014/main" id="{0BD3238B-2B6E-405F-AD68-86FC76493FB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Open Sans"/>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cxnSp>
          <p:nvCxnSpPr>
            <p:cNvPr id="146" name="Rechte verbindingslijn 145">
              <a:extLst>
                <a:ext uri="{FF2B5EF4-FFF2-40B4-BE49-F238E27FC236}">
                  <a16:creationId xmlns:a16="http://schemas.microsoft.com/office/drawing/2014/main" id="{9487F7D8-996A-48BC-9AD7-4DAA4F1AB217}"/>
                </a:ext>
              </a:extLst>
            </p:cNvPr>
            <p:cNvCxnSpPr>
              <a:cxnSpLocks/>
            </p:cNvCxnSpPr>
            <p:nvPr userDrawn="1"/>
          </p:nvCxnSpPr>
          <p:spPr>
            <a:xfrm>
              <a:off x="12397261" y="4439101"/>
              <a:ext cx="3178017" cy="0"/>
            </a:xfrm>
            <a:prstGeom prst="line">
              <a:avLst/>
            </a:prstGeom>
            <a:noFill/>
            <a:ln w="3175" cap="flat" cmpd="sng" algn="ctr">
              <a:solidFill>
                <a:srgbClr val="303E48"/>
              </a:solidFill>
              <a:prstDash val="solid"/>
            </a:ln>
            <a:effectLst/>
          </p:spPr>
        </p:cxnSp>
        <p:sp>
          <p:nvSpPr>
            <p:cNvPr id="147" name="Ovaal 146">
              <a:extLst>
                <a:ext uri="{FF2B5EF4-FFF2-40B4-BE49-F238E27FC236}">
                  <a16:creationId xmlns:a16="http://schemas.microsoft.com/office/drawing/2014/main" id="{A7226905-1471-4437-B3FA-1F112099E9B4}"/>
                </a:ext>
              </a:extLst>
            </p:cNvPr>
            <p:cNvSpPr/>
            <p:nvPr userDrawn="1"/>
          </p:nvSpPr>
          <p:spPr>
            <a:xfrm>
              <a:off x="12391601" y="1706398"/>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48" name="Rechthoek 147">
              <a:extLst>
                <a:ext uri="{FF2B5EF4-FFF2-40B4-BE49-F238E27FC236}">
                  <a16:creationId xmlns:a16="http://schemas.microsoft.com/office/drawing/2014/main" id="{E9B499A8-A34F-40E0-84AC-B99E1CBB29C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Open Sans"/>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Open Sans"/>
                <a:cs typeface="Segoe UI Light" panose="020B0502040204020203" pitchFamily="34" charset="0"/>
              </a:endParaRPr>
            </a:p>
          </p:txBody>
        </p:sp>
        <p:grpSp>
          <p:nvGrpSpPr>
            <p:cNvPr id="149" name="Groep 148">
              <a:extLst>
                <a:ext uri="{FF2B5EF4-FFF2-40B4-BE49-F238E27FC236}">
                  <a16:creationId xmlns:a16="http://schemas.microsoft.com/office/drawing/2014/main" id="{379A081A-7FE4-4120-8552-0BACE2A4E8BB}"/>
                </a:ext>
              </a:extLst>
            </p:cNvPr>
            <p:cNvGrpSpPr/>
            <p:nvPr userDrawn="1"/>
          </p:nvGrpSpPr>
          <p:grpSpPr>
            <a:xfrm>
              <a:off x="12757282" y="2184550"/>
              <a:ext cx="825500" cy="209550"/>
              <a:chOff x="13504624" y="2482850"/>
              <a:chExt cx="825500" cy="209550"/>
            </a:xfrm>
          </p:grpSpPr>
          <p:sp>
            <p:nvSpPr>
              <p:cNvPr id="177" name="Rechthoek 176">
                <a:extLst>
                  <a:ext uri="{FF2B5EF4-FFF2-40B4-BE49-F238E27FC236}">
                    <a16:creationId xmlns:a16="http://schemas.microsoft.com/office/drawing/2014/main" id="{D788E49A-6B53-44A5-861C-EF11D8159F36}"/>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Invoegen</a:t>
                </a:r>
              </a:p>
            </p:txBody>
          </p:sp>
          <p:cxnSp>
            <p:nvCxnSpPr>
              <p:cNvPr id="178" name="Rechte verbindingslijn 177">
                <a:extLst>
                  <a:ext uri="{FF2B5EF4-FFF2-40B4-BE49-F238E27FC236}">
                    <a16:creationId xmlns:a16="http://schemas.microsoft.com/office/drawing/2014/main" id="{C380595B-7FB0-4C22-8FA3-38BE98D5550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9" name="Gelijkbenige driehoek 178">
                <a:extLst>
                  <a:ext uri="{FF2B5EF4-FFF2-40B4-BE49-F238E27FC236}">
                    <a16:creationId xmlns:a16="http://schemas.microsoft.com/office/drawing/2014/main" id="{329FBEED-8F38-4F3F-9399-E18D358132EA}"/>
                  </a:ext>
                </a:extLst>
              </p:cNvPr>
              <p:cNvSpPr/>
              <p:nvPr userDrawn="1"/>
            </p:nvSpPr>
            <p:spPr>
              <a:xfrm rot="10800000">
                <a:off x="14196089" y="2566904"/>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150" name="Groep 149">
              <a:extLst>
                <a:ext uri="{FF2B5EF4-FFF2-40B4-BE49-F238E27FC236}">
                  <a16:creationId xmlns:a16="http://schemas.microsoft.com/office/drawing/2014/main" id="{7228FDA8-CA61-4BC5-97E1-271FDF2870A4}"/>
                </a:ext>
              </a:extLst>
            </p:cNvPr>
            <p:cNvGrpSpPr/>
            <p:nvPr userDrawn="1"/>
          </p:nvGrpSpPr>
          <p:grpSpPr>
            <a:xfrm>
              <a:off x="12757282" y="1141626"/>
              <a:ext cx="294789" cy="318834"/>
              <a:chOff x="14466489" y="1001522"/>
              <a:chExt cx="290627" cy="314333"/>
            </a:xfrm>
          </p:grpSpPr>
          <p:sp>
            <p:nvSpPr>
              <p:cNvPr id="171" name="Rechthoek 170">
                <a:extLst>
                  <a:ext uri="{FF2B5EF4-FFF2-40B4-BE49-F238E27FC236}">
                    <a16:creationId xmlns:a16="http://schemas.microsoft.com/office/drawing/2014/main" id="{5DF68DEA-12D1-4974-819A-55A44539F70D}"/>
                  </a:ext>
                </a:extLst>
              </p:cNvPr>
              <p:cNvSpPr/>
              <p:nvPr userDrawn="1"/>
            </p:nvSpPr>
            <p:spPr>
              <a:xfrm>
                <a:off x="14466489" y="1001522"/>
                <a:ext cx="257935" cy="254168"/>
              </a:xfrm>
              <a:prstGeom prst="rect">
                <a:avLst/>
              </a:prstGeom>
              <a:solidFill>
                <a:sysClr val="window" lastClr="FFFFFF"/>
              </a:solidFill>
              <a:ln w="12700" cap="flat" cmpd="sng" algn="ctr">
                <a:solidFill>
                  <a:srgbClr val="C0C0C0"/>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2" name="Ovaal 171">
                <a:extLst>
                  <a:ext uri="{FF2B5EF4-FFF2-40B4-BE49-F238E27FC236}">
                    <a16:creationId xmlns:a16="http://schemas.microsoft.com/office/drawing/2014/main" id="{9AD5CADA-CC56-43B7-8829-D066CB00E950}"/>
                  </a:ext>
                </a:extLst>
              </p:cNvPr>
              <p:cNvSpPr/>
              <p:nvPr userDrawn="1"/>
            </p:nvSpPr>
            <p:spPr>
              <a:xfrm>
                <a:off x="14623626" y="1033630"/>
                <a:ext cx="71169" cy="71169"/>
              </a:xfrm>
              <a:prstGeom prst="ellipse">
                <a:avLst/>
              </a:prstGeom>
              <a:solidFill>
                <a:srgbClr val="F1D8A5"/>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73" name="Vrije vorm: vorm 172">
                <a:extLst>
                  <a:ext uri="{FF2B5EF4-FFF2-40B4-BE49-F238E27FC236}">
                    <a16:creationId xmlns:a16="http://schemas.microsoft.com/office/drawing/2014/main" id="{9142AE49-6FDA-4274-A9EE-0374C6F9C4A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74" name="Rechthoek: afgeronde hoeken 173">
                <a:extLst>
                  <a:ext uri="{FF2B5EF4-FFF2-40B4-BE49-F238E27FC236}">
                    <a16:creationId xmlns:a16="http://schemas.microsoft.com/office/drawing/2014/main" id="{074C8F26-D173-4211-B7C2-0A0C5F93D67B}"/>
                  </a:ext>
                </a:extLst>
              </p:cNvPr>
              <p:cNvSpPr/>
              <p:nvPr userDrawn="1"/>
            </p:nvSpPr>
            <p:spPr>
              <a:xfrm>
                <a:off x="14601150" y="1145314"/>
                <a:ext cx="155966" cy="116816"/>
              </a:xfrm>
              <a:prstGeom prst="roundRect">
                <a:avLst/>
              </a:prstGeom>
              <a:solidFill>
                <a:sysClr val="window" lastClr="FFFFFF"/>
              </a:solidFill>
              <a:ln w="19050" cap="flat" cmpd="sng" algn="ctr">
                <a:solidFill>
                  <a:srgbClr val="8AADD0"/>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5" name="Rechte verbindingslijn 174">
                <a:extLst>
                  <a:ext uri="{FF2B5EF4-FFF2-40B4-BE49-F238E27FC236}">
                    <a16:creationId xmlns:a16="http://schemas.microsoft.com/office/drawing/2014/main" id="{91B81BD8-FD07-4810-B866-6811FA5D6982}"/>
                  </a:ext>
                </a:extLst>
              </p:cNvPr>
              <p:cNvCxnSpPr>
                <a:cxnSpLocks/>
              </p:cNvCxnSpPr>
              <p:nvPr userDrawn="1"/>
            </p:nvCxnSpPr>
            <p:spPr>
              <a:xfrm>
                <a:off x="14637490" y="1308665"/>
                <a:ext cx="83286" cy="0"/>
              </a:xfrm>
              <a:prstGeom prst="line">
                <a:avLst/>
              </a:prstGeom>
              <a:solidFill>
                <a:sysClr val="window" lastClr="FFFFFF"/>
              </a:solidFill>
              <a:ln w="19050" cap="flat" cmpd="sng" algn="ctr">
                <a:solidFill>
                  <a:srgbClr val="8AADD0"/>
                </a:solidFill>
                <a:prstDash val="solid"/>
              </a:ln>
              <a:effectLst/>
            </p:spPr>
          </p:cxnSp>
          <p:cxnSp>
            <p:nvCxnSpPr>
              <p:cNvPr id="176" name="Rechte verbindingslijn 175">
                <a:extLst>
                  <a:ext uri="{FF2B5EF4-FFF2-40B4-BE49-F238E27FC236}">
                    <a16:creationId xmlns:a16="http://schemas.microsoft.com/office/drawing/2014/main" id="{8B44057C-B584-4FBF-B078-24A1C83F15C0}"/>
                  </a:ext>
                </a:extLst>
              </p:cNvPr>
              <p:cNvCxnSpPr>
                <a:cxnSpLocks/>
                <a:stCxn id="174" idx="2"/>
              </p:cNvCxnSpPr>
              <p:nvPr userDrawn="1"/>
            </p:nvCxnSpPr>
            <p:spPr>
              <a:xfrm flipH="1">
                <a:off x="14678717" y="1262130"/>
                <a:ext cx="416" cy="43573"/>
              </a:xfrm>
              <a:prstGeom prst="line">
                <a:avLst/>
              </a:prstGeom>
              <a:solidFill>
                <a:sysClr val="window" lastClr="FFFFFF"/>
              </a:solidFill>
              <a:ln w="19050" cap="flat" cmpd="sng" algn="ctr">
                <a:solidFill>
                  <a:srgbClr val="8AADD0"/>
                </a:solidFill>
                <a:prstDash val="solid"/>
              </a:ln>
              <a:effectLst/>
            </p:spPr>
          </p:cxnSp>
        </p:grpSp>
        <p:sp>
          <p:nvSpPr>
            <p:cNvPr id="151" name="Ovaal 150">
              <a:extLst>
                <a:ext uri="{FF2B5EF4-FFF2-40B4-BE49-F238E27FC236}">
                  <a16:creationId xmlns:a16="http://schemas.microsoft.com/office/drawing/2014/main" id="{2B0EDC1A-7292-4F68-ACD1-725200813B77}"/>
                </a:ext>
              </a:extLst>
            </p:cNvPr>
            <p:cNvSpPr/>
            <p:nvPr userDrawn="1"/>
          </p:nvSpPr>
          <p:spPr>
            <a:xfrm>
              <a:off x="12391601" y="261795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52" name="Rechthoek 151">
              <a:extLst>
                <a:ext uri="{FF2B5EF4-FFF2-40B4-BE49-F238E27FC236}">
                  <a16:creationId xmlns:a16="http://schemas.microsoft.com/office/drawing/2014/main" id="{21427A56-3323-460A-9CED-EF3E7FAB67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FB3AA082-3237-4323-A4A2-461D8BBFEDBD}"/>
                </a:ext>
              </a:extLst>
            </p:cNvPr>
            <p:cNvCxnSpPr>
              <a:cxnSpLocks/>
            </p:cNvCxnSpPr>
            <p:nvPr userDrawn="1"/>
          </p:nvCxnSpPr>
          <p:spPr>
            <a:xfrm>
              <a:off x="12397261" y="2499789"/>
              <a:ext cx="3178017" cy="0"/>
            </a:xfrm>
            <a:prstGeom prst="line">
              <a:avLst/>
            </a:prstGeom>
            <a:noFill/>
            <a:ln w="3175" cap="flat" cmpd="sng" algn="ctr">
              <a:solidFill>
                <a:srgbClr val="303E48"/>
              </a:solidFill>
              <a:prstDash val="solid"/>
            </a:ln>
            <a:effectLst/>
          </p:spPr>
        </p:cxnSp>
        <p:grpSp>
          <p:nvGrpSpPr>
            <p:cNvPr id="154" name="Groep 153">
              <a:extLst>
                <a:ext uri="{FF2B5EF4-FFF2-40B4-BE49-F238E27FC236}">
                  <a16:creationId xmlns:a16="http://schemas.microsoft.com/office/drawing/2014/main" id="{7C66CBB7-CB9D-4F87-8B0D-AEBA21CD1ACB}"/>
                </a:ext>
              </a:extLst>
            </p:cNvPr>
            <p:cNvGrpSpPr/>
            <p:nvPr userDrawn="1"/>
          </p:nvGrpSpPr>
          <p:grpSpPr>
            <a:xfrm>
              <a:off x="12696514" y="3701158"/>
              <a:ext cx="514284" cy="612918"/>
              <a:chOff x="12682980" y="3403241"/>
              <a:chExt cx="622284" cy="741632"/>
            </a:xfrm>
          </p:grpSpPr>
          <p:grpSp>
            <p:nvGrpSpPr>
              <p:cNvPr id="155" name="Groep 154">
                <a:extLst>
                  <a:ext uri="{FF2B5EF4-FFF2-40B4-BE49-F238E27FC236}">
                    <a16:creationId xmlns:a16="http://schemas.microsoft.com/office/drawing/2014/main" id="{FACB1F8B-54E0-4D43-8AA5-05471E648A06}"/>
                  </a:ext>
                </a:extLst>
              </p:cNvPr>
              <p:cNvGrpSpPr/>
              <p:nvPr userDrawn="1"/>
            </p:nvGrpSpPr>
            <p:grpSpPr>
              <a:xfrm>
                <a:off x="12771568" y="3403241"/>
                <a:ext cx="467138" cy="448489"/>
                <a:chOff x="12782195" y="3403241"/>
                <a:chExt cx="467138" cy="448489"/>
              </a:xfrm>
            </p:grpSpPr>
            <p:grpSp>
              <p:nvGrpSpPr>
                <p:cNvPr id="158" name="Groep 157">
                  <a:extLst>
                    <a:ext uri="{FF2B5EF4-FFF2-40B4-BE49-F238E27FC236}">
                      <a16:creationId xmlns:a16="http://schemas.microsoft.com/office/drawing/2014/main" id="{C68468F2-FCF6-40D4-8A90-8BD22C615568}"/>
                    </a:ext>
                  </a:extLst>
                </p:cNvPr>
                <p:cNvGrpSpPr/>
                <p:nvPr userDrawn="1"/>
              </p:nvGrpSpPr>
              <p:grpSpPr>
                <a:xfrm>
                  <a:off x="12782195" y="3403241"/>
                  <a:ext cx="412967" cy="393907"/>
                  <a:chOff x="13554906" y="3320109"/>
                  <a:chExt cx="443906" cy="423419"/>
                </a:xfrm>
              </p:grpSpPr>
              <p:grpSp>
                <p:nvGrpSpPr>
                  <p:cNvPr id="165" name="Groep 164">
                    <a:extLst>
                      <a:ext uri="{FF2B5EF4-FFF2-40B4-BE49-F238E27FC236}">
                        <a16:creationId xmlns:a16="http://schemas.microsoft.com/office/drawing/2014/main" id="{968E9EED-E58D-4CBB-9C85-67668F218DB5}"/>
                      </a:ext>
                    </a:extLst>
                  </p:cNvPr>
                  <p:cNvGrpSpPr/>
                  <p:nvPr userDrawn="1"/>
                </p:nvGrpSpPr>
                <p:grpSpPr>
                  <a:xfrm>
                    <a:off x="13554906" y="3320109"/>
                    <a:ext cx="443906" cy="423419"/>
                    <a:chOff x="12909684" y="1276143"/>
                    <a:chExt cx="443906" cy="423419"/>
                  </a:xfrm>
                </p:grpSpPr>
                <p:sp>
                  <p:nvSpPr>
                    <p:cNvPr id="168" name="Rechthoek 167">
                      <a:extLst>
                        <a:ext uri="{FF2B5EF4-FFF2-40B4-BE49-F238E27FC236}">
                          <a16:creationId xmlns:a16="http://schemas.microsoft.com/office/drawing/2014/main" id="{3663582B-9B70-4E8E-805D-2D9CAC599094}"/>
                        </a:ext>
                      </a:extLst>
                    </p:cNvPr>
                    <p:cNvSpPr/>
                    <p:nvPr userDrawn="1"/>
                  </p:nvSpPr>
                  <p:spPr>
                    <a:xfrm>
                      <a:off x="12918700" y="1285262"/>
                      <a:ext cx="434890" cy="414300"/>
                    </a:xfrm>
                    <a:prstGeom prst="rect">
                      <a:avLst/>
                    </a:prstGeom>
                    <a:noFill/>
                    <a:ln w="12700" cap="flat" cmpd="sng" algn="ctr">
                      <a:solidFill>
                        <a:srgbClr val="818181"/>
                      </a:solidFill>
                      <a:prstDash val="dash"/>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9" name="Rechthoek 168">
                      <a:extLst>
                        <a:ext uri="{FF2B5EF4-FFF2-40B4-BE49-F238E27FC236}">
                          <a16:creationId xmlns:a16="http://schemas.microsoft.com/office/drawing/2014/main" id="{2830E4C9-55C8-43FD-901A-3DB48B538499}"/>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0" name="Ovaal 169">
                      <a:extLst>
                        <a:ext uri="{FF2B5EF4-FFF2-40B4-BE49-F238E27FC236}">
                          <a16:creationId xmlns:a16="http://schemas.microsoft.com/office/drawing/2014/main" id="{4735171B-76D8-420B-AAA1-83D761B65598}"/>
                        </a:ext>
                      </a:extLst>
                    </p:cNvPr>
                    <p:cNvSpPr/>
                    <p:nvPr userDrawn="1"/>
                  </p:nvSpPr>
                  <p:spPr>
                    <a:xfrm>
                      <a:off x="13069071" y="1308711"/>
                      <a:ext cx="72188" cy="72188"/>
                    </a:xfrm>
                    <a:prstGeom prst="ellipse">
                      <a:avLst/>
                    </a:prstGeom>
                    <a:solidFill>
                      <a:srgbClr val="ECC679"/>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pic>
                <p:nvPicPr>
                  <p:cNvPr id="166" name="Afbeelding 165">
                    <a:extLst>
                      <a:ext uri="{FF2B5EF4-FFF2-40B4-BE49-F238E27FC236}">
                        <a16:creationId xmlns:a16="http://schemas.microsoft.com/office/drawing/2014/main" id="{99B1AFEA-FC87-4169-86B8-CB2236E4020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67" name="Afbeelding 166">
                    <a:extLst>
                      <a:ext uri="{FF2B5EF4-FFF2-40B4-BE49-F238E27FC236}">
                        <a16:creationId xmlns:a16="http://schemas.microsoft.com/office/drawing/2014/main" id="{ABC028B8-6C9E-4B15-987F-93075CF62CC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59" name="Groep 158">
                  <a:extLst>
                    <a:ext uri="{FF2B5EF4-FFF2-40B4-BE49-F238E27FC236}">
                      <a16:creationId xmlns:a16="http://schemas.microsoft.com/office/drawing/2014/main" id="{30E066D1-F9E5-4363-8509-0C2E2A9C33B7}"/>
                    </a:ext>
                  </a:extLst>
                </p:cNvPr>
                <p:cNvGrpSpPr/>
                <p:nvPr userDrawn="1"/>
              </p:nvGrpSpPr>
              <p:grpSpPr>
                <a:xfrm>
                  <a:off x="13103513" y="3705268"/>
                  <a:ext cx="145820" cy="146462"/>
                  <a:chOff x="13096169" y="3602278"/>
                  <a:chExt cx="145820" cy="146462"/>
                </a:xfrm>
              </p:grpSpPr>
              <p:sp>
                <p:nvSpPr>
                  <p:cNvPr id="163" name="Rechthoek 162">
                    <a:extLst>
                      <a:ext uri="{FF2B5EF4-FFF2-40B4-BE49-F238E27FC236}">
                        <a16:creationId xmlns:a16="http://schemas.microsoft.com/office/drawing/2014/main" id="{5B354FF9-F2FF-447A-BA92-229CA77B741F}"/>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64" name="Rechthoek 163">
                    <a:extLst>
                      <a:ext uri="{FF2B5EF4-FFF2-40B4-BE49-F238E27FC236}">
                        <a16:creationId xmlns:a16="http://schemas.microsoft.com/office/drawing/2014/main" id="{99AC3251-6D5D-4EC5-A2F6-0BADDE56E44F}"/>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160" name="Groep 159">
                  <a:extLst>
                    <a:ext uri="{FF2B5EF4-FFF2-40B4-BE49-F238E27FC236}">
                      <a16:creationId xmlns:a16="http://schemas.microsoft.com/office/drawing/2014/main" id="{3DBE0262-F145-4E1A-A069-59954ECFA482}"/>
                    </a:ext>
                  </a:extLst>
                </p:cNvPr>
                <p:cNvGrpSpPr/>
                <p:nvPr userDrawn="1"/>
              </p:nvGrpSpPr>
              <p:grpSpPr>
                <a:xfrm rot="10800000">
                  <a:off x="13061402" y="3665637"/>
                  <a:ext cx="145820" cy="146462"/>
                  <a:chOff x="13096169" y="3602278"/>
                  <a:chExt cx="145820" cy="146462"/>
                </a:xfrm>
              </p:grpSpPr>
              <p:sp>
                <p:nvSpPr>
                  <p:cNvPr id="161" name="Rechthoek 160">
                    <a:extLst>
                      <a:ext uri="{FF2B5EF4-FFF2-40B4-BE49-F238E27FC236}">
                        <a16:creationId xmlns:a16="http://schemas.microsoft.com/office/drawing/2014/main" id="{AE4CA1CD-660C-4137-9FE2-9F8CF2398C0F}"/>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62" name="Rechthoek 161">
                    <a:extLst>
                      <a:ext uri="{FF2B5EF4-FFF2-40B4-BE49-F238E27FC236}">
                        <a16:creationId xmlns:a16="http://schemas.microsoft.com/office/drawing/2014/main" id="{6B8A8998-015A-4D4E-9D12-77CF6C6709C9}"/>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sp>
            <p:nvSpPr>
              <p:cNvPr id="156" name="Rechthoek 155">
                <a:extLst>
                  <a:ext uri="{FF2B5EF4-FFF2-40B4-BE49-F238E27FC236}">
                    <a16:creationId xmlns:a16="http://schemas.microsoft.com/office/drawing/2014/main" id="{B376408E-3285-460F-8F5D-47D1B4A829F7}"/>
                  </a:ext>
                </a:extLst>
              </p:cNvPr>
              <p:cNvSpPr/>
              <p:nvPr userDrawn="1"/>
            </p:nvSpPr>
            <p:spPr>
              <a:xfrm>
                <a:off x="12682980" y="3889890"/>
                <a:ext cx="622284" cy="161170"/>
              </a:xfrm>
              <a:prstGeom prst="rect">
                <a:avLst/>
              </a:prstGeom>
              <a:no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Bijsnijden</a:t>
                </a:r>
              </a:p>
            </p:txBody>
          </p:sp>
          <p:sp>
            <p:nvSpPr>
              <p:cNvPr id="157" name="Gelijkbenige driehoek 156">
                <a:extLst>
                  <a:ext uri="{FF2B5EF4-FFF2-40B4-BE49-F238E27FC236}">
                    <a16:creationId xmlns:a16="http://schemas.microsoft.com/office/drawing/2014/main" id="{F367060A-C2AF-4B39-91CF-086B81A416EF}"/>
                  </a:ext>
                </a:extLst>
              </p:cNvPr>
              <p:cNvSpPr/>
              <p:nvPr userDrawn="1"/>
            </p:nvSpPr>
            <p:spPr>
              <a:xfrm rot="10800000">
                <a:off x="12950688" y="4093726"/>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262" name="Instructie">
            <a:extLst>
              <a:ext uri="{FF2B5EF4-FFF2-40B4-BE49-F238E27FC236}">
                <a16:creationId xmlns:a16="http://schemas.microsoft.com/office/drawing/2014/main" id="{5D93443A-BCE9-4957-9EE7-29B51A00B425}"/>
              </a:ext>
            </a:extLst>
          </p:cNvPr>
          <p:cNvGrpSpPr/>
          <p:nvPr userDrawn="1"/>
        </p:nvGrpSpPr>
        <p:grpSpPr>
          <a:xfrm>
            <a:off x="-3437547" y="1434"/>
            <a:ext cx="3201327" cy="6001164"/>
            <a:chOff x="-3437547" y="1434"/>
            <a:chExt cx="3201327" cy="6001164"/>
          </a:xfrm>
        </p:grpSpPr>
        <p:cxnSp>
          <p:nvCxnSpPr>
            <p:cNvPr id="263" name="Rechte verbindingslijn 262">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264" name="Ovaal 263">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265" name="Rechthoek 264">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266" name="Ovaal 265">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267" name="Rechthoek 266">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268" name="Ovaal 267">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269" name="Rechthoek 268">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270"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340"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341" name="Rechthoek 340">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342" name="Rechte verbindingslijn 341">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271" name="Rechthoek 270">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272" name="Ovaal 271">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273" name="Rechte verbindingslijn 272">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274" name="Groep 273">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288" name="Rechthoek 287">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289" name="Rechte verbindingslijn 288">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290" name="Rechte verbindingslijn 289">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291" name="Rechthoek 290">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292" name="Groep 291">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331" name="Groep 330">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335" name="Rechte verbindingslijn 334">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39" name="Rechte verbindingslijn 338">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32" name="Groep 331">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333" name="Rechthoek 332">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334"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293" name="Groep 292">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322" name="Groep 321">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326" name="Rechte verbindingslijn 325">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28" name="Rechte verbindingslijn 327">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29" name="Rechte verbindingslijn 328">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30" name="Rechte verbindingslijn 329">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23" name="Groep 322">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324" name="Rechthoek 323">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325"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294" name="Rechte verbindingslijn 293">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295" name="Rechte verbindingslijn 294">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296" name="Groep 295">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311" name="Rechthoek 310">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312" name="Groep 311">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313" name="Groep 312">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317" name="Rechte verbindingslijn 316">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18" name="Rechte verbindingslijn 317">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19" name="Rechte verbindingslijn 318">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20" name="Rechte verbindingslijn 319">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21" name="Rechte verbindingslijn 320">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14" name="Groep 313">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315" name="Rechthoek 314">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316"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297" name="Groep 296">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300" name="Rechthoek 299">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301" name="Groep 300">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302" name="Groep 301">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306" name="Rechte verbindingslijn 305">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07" name="Rechte verbindingslijn 306">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08" name="Rechte verbindingslijn 307">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09" name="Rechte verbindingslijn 308">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10" name="Rechte verbindingslijn 309">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03" name="Groep 302">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304" name="Rechthoek 303">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305"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298" name="Rechthoek 297">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299" name="Rechthoek 298">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275" name="Rechte verbindingslijn 274">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276" name="Rechthoek 275">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277" name="Ovaal 276">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278" name="Rechthoek 277">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279" name="Ovaal 278">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280" name="Rechthoek 279">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281" name="Ovaal 280">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282" name="Rechthoek 281">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283" name="Ovaal 282">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284" name="Rechthoek 283">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285" name="Rechthoek 284">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286" name="Ovaal 285">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287" name="Rechthoek 286">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spTree>
    <p:extLst>
      <p:ext uri="{BB962C8B-B14F-4D97-AF65-F5344CB8AC3E}">
        <p14:creationId xmlns:p14="http://schemas.microsoft.com/office/powerpoint/2010/main" val="74175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ard 1-koloms (afb. hoog)">
    <p:spTree>
      <p:nvGrpSpPr>
        <p:cNvPr id="1" name=""/>
        <p:cNvGrpSpPr/>
        <p:nvPr/>
      </p:nvGrpSpPr>
      <p:grpSpPr>
        <a:xfrm>
          <a:off x="0" y="0"/>
          <a:ext cx="0" cy="0"/>
          <a:chOff x="0" y="0"/>
          <a:chExt cx="0" cy="0"/>
        </a:xfrm>
      </p:grpSpPr>
      <p:sp>
        <p:nvSpPr>
          <p:cNvPr id="14" name="Tijdelijke aanduiding voor inhoud 13"/>
          <p:cNvSpPr>
            <a:spLocks noGrp="1"/>
          </p:cNvSpPr>
          <p:nvPr>
            <p:ph sz="quarter" idx="13" hasCustomPrompt="1"/>
          </p:nvPr>
        </p:nvSpPr>
        <p:spPr>
          <a:xfrm>
            <a:off x="1022650" y="1994307"/>
            <a:ext cx="10147300" cy="3441600"/>
          </a:xfrm>
        </p:spPr>
        <p:txBody>
          <a:bodyPr/>
          <a:lstStyle/>
          <a:p>
            <a:pPr lvl="0"/>
            <a:r>
              <a:rPr lang="nl-NL" dirty="0" err="1"/>
              <a:t>Bullet</a:t>
            </a:r>
            <a:r>
              <a:rPr lang="nl-NL" dirty="0"/>
              <a:t> </a:t>
            </a:r>
          </a:p>
          <a:p>
            <a:pPr lvl="1"/>
            <a:r>
              <a:rPr lang="nl-NL" dirty="0"/>
              <a:t>Sub </a:t>
            </a:r>
            <a:r>
              <a:rPr lang="nl-NL" dirty="0" err="1"/>
              <a:t>bullet</a:t>
            </a:r>
            <a:endParaRPr lang="nl-NL" dirty="0"/>
          </a:p>
          <a:p>
            <a:pPr lvl="2"/>
            <a:r>
              <a:rPr lang="nl-NL" dirty="0"/>
              <a:t>Vinkje</a:t>
            </a:r>
          </a:p>
          <a:p>
            <a:pPr lvl="3"/>
            <a:r>
              <a:rPr lang="nl-NL" dirty="0"/>
              <a:t>Leestekst</a:t>
            </a:r>
          </a:p>
          <a:p>
            <a:pPr lvl="4"/>
            <a:r>
              <a:rPr lang="nl-NL" dirty="0"/>
              <a:t>Header</a:t>
            </a:r>
          </a:p>
          <a:p>
            <a:pPr lvl="5"/>
            <a:r>
              <a:rPr lang="nl-NL" dirty="0" err="1"/>
              <a:t>Bullet</a:t>
            </a:r>
            <a:r>
              <a:rPr lang="nl-NL" dirty="0"/>
              <a:t> </a:t>
            </a:r>
          </a:p>
          <a:p>
            <a:pPr lvl="6"/>
            <a:r>
              <a:rPr lang="nl-NL" dirty="0"/>
              <a:t>Sub </a:t>
            </a:r>
            <a:r>
              <a:rPr lang="nl-NL" dirty="0" err="1"/>
              <a:t>bullet</a:t>
            </a:r>
            <a:endParaRPr lang="nl-NL" dirty="0"/>
          </a:p>
          <a:p>
            <a:pPr lvl="7"/>
            <a:r>
              <a:rPr lang="nl-NL" dirty="0"/>
              <a:t>Vinkje</a:t>
            </a:r>
          </a:p>
        </p:txBody>
      </p:sp>
      <p:sp>
        <p:nvSpPr>
          <p:cNvPr id="2" name="Titel 1">
            <a:extLst>
              <a:ext uri="{FF2B5EF4-FFF2-40B4-BE49-F238E27FC236}">
                <a16:creationId xmlns:a16="http://schemas.microsoft.com/office/drawing/2014/main" id="{2DFA000D-14B0-4EE9-9F55-52F1DE2DC8A7}"/>
              </a:ext>
            </a:extLst>
          </p:cNvPr>
          <p:cNvSpPr>
            <a:spLocks noGrp="1"/>
          </p:cNvSpPr>
          <p:nvPr>
            <p:ph type="title" hasCustomPrompt="1"/>
          </p:nvPr>
        </p:nvSpPr>
        <p:spPr>
          <a:xfrm>
            <a:off x="1022650" y="437317"/>
            <a:ext cx="10146700" cy="1325563"/>
          </a:xfrm>
        </p:spPr>
        <p:txBody>
          <a:bodyPr/>
          <a:lstStyle>
            <a:lvl1pPr>
              <a:defRPr/>
            </a:lvl1pPr>
          </a:lstStyle>
          <a:p>
            <a:r>
              <a:rPr lang="nl-NL" dirty="0"/>
              <a:t>Plaats hier uw titel</a:t>
            </a:r>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74" name="Instructie">
            <a:extLst>
              <a:ext uri="{FF2B5EF4-FFF2-40B4-BE49-F238E27FC236}">
                <a16:creationId xmlns:a16="http://schemas.microsoft.com/office/drawing/2014/main" id="{5D93443A-BCE9-4957-9EE7-29B51A00B425}"/>
              </a:ext>
            </a:extLst>
          </p:cNvPr>
          <p:cNvGrpSpPr/>
          <p:nvPr userDrawn="1"/>
        </p:nvGrpSpPr>
        <p:grpSpPr>
          <a:xfrm>
            <a:off x="-3437547" y="1434"/>
            <a:ext cx="3201327" cy="6001164"/>
            <a:chOff x="-3437547" y="1434"/>
            <a:chExt cx="3201327" cy="6001164"/>
          </a:xfrm>
        </p:grpSpPr>
        <p:cxnSp>
          <p:nvCxnSpPr>
            <p:cNvPr id="175" name="Rechte verbindingslijn 174">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176" name="Ovaal 175">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177" name="Rechthoek 176">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78" name="Ovaal 177">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179" name="Rechthoek 178">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80" name="Ovaal 179">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181" name="Rechthoek 180">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182"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252"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253" name="Rechthoek 252">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254" name="Rechte verbindingslijn 253">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183" name="Rechthoek 182">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184" name="Ovaal 183">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185" name="Rechte verbindingslijn 184">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186" name="Groep 185">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200" name="Rechthoek 199">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201" name="Rechte verbindingslijn 200">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202" name="Rechte verbindingslijn 201">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203" name="Rechthoek 202">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204" name="Groep 203">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243" name="Groep 242">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247" name="Rechte verbindingslijn 246">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49" name="Rechte verbindingslijn 248">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0" name="Rechte verbindingslijn 249">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1" name="Rechte verbindingslijn 250">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4" name="Groep 243">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245" name="Rechthoek 244">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46"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205" name="Groep 204">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234" name="Groep 233">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238" name="Rechte verbindingslijn 237">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39" name="Rechte verbindingslijn 238">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35" name="Groep 234">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236" name="Rechthoek 235">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37"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206" name="Rechte verbindingslijn 205">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207" name="Rechte verbindingslijn 206">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208" name="Groep 207">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223" name="Rechthoek 222">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24" name="Groep 223">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225" name="Groep 224">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229" name="Rechte verbindingslijn 228">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0" name="Rechte verbindingslijn 229">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26" name="Groep 225">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227" name="Rechthoek 226">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28"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209" name="Groep 208">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212" name="Rechthoek 211">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13" name="Groep 212">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214" name="Groep 213">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218" name="Rechte verbindingslijn 217">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15" name="Groep 214">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216" name="Rechthoek 215">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17"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210" name="Rechthoek 209">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211" name="Rechthoek 210">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187" name="Rechte verbindingslijn 186">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188" name="Rechthoek 187">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89" name="Ovaal 188">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90" name="Rechthoek 189">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91" name="Ovaal 190">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92" name="Rechthoek 191">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193" name="Ovaal 192">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194" name="Rechthoek 193">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195" name="Ovaal 194">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196" name="Rechthoek 195">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197" name="Rechthoek 196">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198" name="Ovaal 197">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199" name="Rechthoek 198">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spTree>
    <p:extLst>
      <p:ext uri="{BB962C8B-B14F-4D97-AF65-F5344CB8AC3E}">
        <p14:creationId xmlns:p14="http://schemas.microsoft.com/office/powerpoint/2010/main" val="247199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el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A000D-14B0-4EE9-9F55-52F1DE2DC8A7}"/>
              </a:ext>
            </a:extLst>
          </p:cNvPr>
          <p:cNvSpPr>
            <a:spLocks noGrp="1"/>
          </p:cNvSpPr>
          <p:nvPr>
            <p:ph type="title" hasCustomPrompt="1"/>
          </p:nvPr>
        </p:nvSpPr>
        <p:spPr>
          <a:xfrm>
            <a:off x="1022650" y="437317"/>
            <a:ext cx="10146700" cy="1325563"/>
          </a:xfrm>
        </p:spPr>
        <p:txBody>
          <a:bodyPr/>
          <a:lstStyle>
            <a:lvl1pPr>
              <a:defRPr/>
            </a:lvl1pPr>
          </a:lstStyle>
          <a:p>
            <a:r>
              <a:rPr lang="nl-NL" dirty="0"/>
              <a:t>Plaats hier uw titel</a:t>
            </a:r>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74" name="Instructie">
            <a:extLst>
              <a:ext uri="{FF2B5EF4-FFF2-40B4-BE49-F238E27FC236}">
                <a16:creationId xmlns:a16="http://schemas.microsoft.com/office/drawing/2014/main" id="{5D93443A-BCE9-4957-9EE7-29B51A00B425}"/>
              </a:ext>
            </a:extLst>
          </p:cNvPr>
          <p:cNvGrpSpPr/>
          <p:nvPr userDrawn="1"/>
        </p:nvGrpSpPr>
        <p:grpSpPr>
          <a:xfrm>
            <a:off x="-3437547" y="1434"/>
            <a:ext cx="3201327" cy="6001164"/>
            <a:chOff x="-3437547" y="1434"/>
            <a:chExt cx="3201327" cy="6001164"/>
          </a:xfrm>
        </p:grpSpPr>
        <p:cxnSp>
          <p:nvCxnSpPr>
            <p:cNvPr id="175" name="Rechte verbindingslijn 174">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176" name="Ovaal 175">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177" name="Rechthoek 176">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78" name="Ovaal 177">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179" name="Rechthoek 178">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80" name="Ovaal 179">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181" name="Rechthoek 180">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182"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252"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253" name="Rechthoek 252">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254" name="Rechte verbindingslijn 253">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183" name="Rechthoek 182">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184" name="Ovaal 183">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185" name="Rechte verbindingslijn 184">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186" name="Groep 185">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200" name="Rechthoek 199">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201" name="Rechte verbindingslijn 200">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202" name="Rechte verbindingslijn 201">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203" name="Rechthoek 202">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204" name="Groep 203">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243" name="Groep 242">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247" name="Rechte verbindingslijn 246">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49" name="Rechte verbindingslijn 248">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0" name="Rechte verbindingslijn 249">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1" name="Rechte verbindingslijn 250">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4" name="Groep 243">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245" name="Rechthoek 244">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46"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205" name="Groep 204">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234" name="Groep 233">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238" name="Rechte verbindingslijn 237">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39" name="Rechte verbindingslijn 238">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35" name="Groep 234">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236" name="Rechthoek 235">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37"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206" name="Rechte verbindingslijn 205">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207" name="Rechte verbindingslijn 206">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208" name="Groep 207">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223" name="Rechthoek 222">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24" name="Groep 223">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225" name="Groep 224">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229" name="Rechte verbindingslijn 228">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0" name="Rechte verbindingslijn 229">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26" name="Groep 225">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227" name="Rechthoek 226">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28"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209" name="Groep 208">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212" name="Rechthoek 211">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13" name="Groep 212">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214" name="Groep 213">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218" name="Rechte verbindingslijn 217">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15" name="Groep 214">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216" name="Rechthoek 215">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17"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210" name="Rechthoek 209">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211" name="Rechthoek 210">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187" name="Rechte verbindingslijn 186">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188" name="Rechthoek 187">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89" name="Ovaal 188">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90" name="Rechthoek 189">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91" name="Ovaal 190">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92" name="Rechthoek 191">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193" name="Ovaal 192">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194" name="Rechthoek 193">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195" name="Ovaal 194">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196" name="Rechthoek 195">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197" name="Rechthoek 196">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198" name="Ovaal 197">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199" name="Rechthoek 198">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sp>
        <p:nvSpPr>
          <p:cNvPr id="7" name="Tijdelijke aanduiding voor tabel 6">
            <a:extLst>
              <a:ext uri="{FF2B5EF4-FFF2-40B4-BE49-F238E27FC236}">
                <a16:creationId xmlns:a16="http://schemas.microsoft.com/office/drawing/2014/main" id="{99EF57AD-27E4-424D-A396-C9C6C015F621}"/>
              </a:ext>
            </a:extLst>
          </p:cNvPr>
          <p:cNvSpPr>
            <a:spLocks noGrp="1"/>
          </p:cNvSpPr>
          <p:nvPr>
            <p:ph type="tbl" sz="quarter" idx="14" hasCustomPrompt="1"/>
          </p:nvPr>
        </p:nvSpPr>
        <p:spPr>
          <a:xfrm>
            <a:off x="1029214" y="1994307"/>
            <a:ext cx="10140136" cy="3441600"/>
          </a:xfrm>
        </p:spPr>
        <p:txBody>
          <a:bodyPr bIns="216000" anchor="ctr">
            <a:normAutofit/>
          </a:bodyPr>
          <a:lstStyle>
            <a:lvl1pPr marL="0" indent="0" algn="ctr">
              <a:lnSpc>
                <a:spcPct val="300000"/>
              </a:lnSpc>
              <a:buNone/>
              <a:defRPr sz="1400"/>
            </a:lvl1pPr>
          </a:lstStyle>
          <a:p>
            <a:r>
              <a:rPr lang="nl-NL" dirty="0"/>
              <a:t>Klik op het icoon om</a:t>
            </a:r>
            <a:br>
              <a:rPr lang="nl-NL" dirty="0"/>
            </a:br>
            <a:r>
              <a:rPr lang="nl-NL" dirty="0"/>
              <a:t>een tabel toe te voegen</a:t>
            </a:r>
          </a:p>
        </p:txBody>
      </p:sp>
      <p:grpSp>
        <p:nvGrpSpPr>
          <p:cNvPr id="170" name="Instructie">
            <a:extLst>
              <a:ext uri="{FF2B5EF4-FFF2-40B4-BE49-F238E27FC236}">
                <a16:creationId xmlns:a16="http://schemas.microsoft.com/office/drawing/2014/main" id="{FC3DEBFB-E2DF-4119-9F03-44C2D745FEC4}"/>
              </a:ext>
            </a:extLst>
          </p:cNvPr>
          <p:cNvGrpSpPr/>
          <p:nvPr userDrawn="1"/>
        </p:nvGrpSpPr>
        <p:grpSpPr>
          <a:xfrm>
            <a:off x="12391601" y="0"/>
            <a:ext cx="3183678" cy="3418198"/>
            <a:chOff x="12391601" y="0"/>
            <a:chExt cx="3183678" cy="3418198"/>
          </a:xfrm>
        </p:grpSpPr>
        <p:grpSp>
          <p:nvGrpSpPr>
            <p:cNvPr id="171" name="Meer informatie">
              <a:extLst>
                <a:ext uri="{FF2B5EF4-FFF2-40B4-BE49-F238E27FC236}">
                  <a16:creationId xmlns:a16="http://schemas.microsoft.com/office/drawing/2014/main" id="{4369E134-F689-40EF-9488-F55E10659A14}"/>
                </a:ext>
              </a:extLst>
            </p:cNvPr>
            <p:cNvGrpSpPr/>
            <p:nvPr userDrawn="1"/>
          </p:nvGrpSpPr>
          <p:grpSpPr>
            <a:xfrm>
              <a:off x="12396764" y="2622893"/>
              <a:ext cx="3178515" cy="795305"/>
              <a:chOff x="-3741486" y="3347116"/>
              <a:chExt cx="3178515" cy="795305"/>
            </a:xfrm>
          </p:grpSpPr>
          <p:sp>
            <p:nvSpPr>
              <p:cNvPr id="274" name="Freeform 101">
                <a:extLst>
                  <a:ext uri="{FF2B5EF4-FFF2-40B4-BE49-F238E27FC236}">
                    <a16:creationId xmlns:a16="http://schemas.microsoft.com/office/drawing/2014/main" id="{B30C9815-935E-4311-B601-2A822A72420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275" name="Rechthoek 274">
                <a:extLst>
                  <a:ext uri="{FF2B5EF4-FFF2-40B4-BE49-F238E27FC236}">
                    <a16:creationId xmlns:a16="http://schemas.microsoft.com/office/drawing/2014/main" id="{9172F2F1-149D-4BD8-8243-1DAA180B9869}"/>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276" name="Rechte verbindingslijn 275">
                <a:extLst>
                  <a:ext uri="{FF2B5EF4-FFF2-40B4-BE49-F238E27FC236}">
                    <a16:creationId xmlns:a16="http://schemas.microsoft.com/office/drawing/2014/main" id="{8773C0CA-DE8C-4B6A-AF90-F03E4AB56FC9}"/>
                  </a:ext>
                </a:extLst>
              </p:cNvPr>
              <p:cNvCxnSpPr>
                <a:cxnSpLocks/>
              </p:cNvCxnSpPr>
              <p:nvPr userDrawn="1"/>
            </p:nvCxnSpPr>
            <p:spPr>
              <a:xfrm>
                <a:off x="-3740987" y="4142421"/>
                <a:ext cx="3178016" cy="0"/>
              </a:xfrm>
              <a:prstGeom prst="line">
                <a:avLst/>
              </a:prstGeom>
              <a:noFill/>
              <a:ln w="3175" cap="flat" cmpd="sng" algn="ctr">
                <a:solidFill>
                  <a:srgbClr val="303E48"/>
                </a:solidFill>
                <a:prstDash val="solid"/>
              </a:ln>
              <a:effectLst/>
            </p:spPr>
          </p:cxnSp>
        </p:grpSp>
        <p:sp>
          <p:nvSpPr>
            <p:cNvPr id="172" name="Rechthoek 171">
              <a:extLst>
                <a:ext uri="{FF2B5EF4-FFF2-40B4-BE49-F238E27FC236}">
                  <a16:creationId xmlns:a16="http://schemas.microsoft.com/office/drawing/2014/main" id="{15696CBE-949F-4009-A4D3-8B22ADB90FE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Tabel invoegen/veranderen</a:t>
              </a:r>
            </a:p>
          </p:txBody>
        </p:sp>
        <p:sp>
          <p:nvSpPr>
            <p:cNvPr id="173" name="Ovaal 172">
              <a:extLst>
                <a:ext uri="{FF2B5EF4-FFF2-40B4-BE49-F238E27FC236}">
                  <a16:creationId xmlns:a16="http://schemas.microsoft.com/office/drawing/2014/main" id="{3C82C060-D426-4059-9EE3-E1CDDBEE62EC}"/>
                </a:ext>
              </a:extLst>
            </p:cNvPr>
            <p:cNvSpPr/>
            <p:nvPr userDrawn="1"/>
          </p:nvSpPr>
          <p:spPr>
            <a:xfrm>
              <a:off x="12391601" y="36649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1</a:t>
              </a:r>
            </a:p>
          </p:txBody>
        </p:sp>
        <p:cxnSp>
          <p:nvCxnSpPr>
            <p:cNvPr id="255" name="Rechte verbindingslijn 254">
              <a:extLst>
                <a:ext uri="{FF2B5EF4-FFF2-40B4-BE49-F238E27FC236}">
                  <a16:creationId xmlns:a16="http://schemas.microsoft.com/office/drawing/2014/main" id="{92445CAF-626E-465C-81D3-80244BDB551D}"/>
                </a:ext>
              </a:extLst>
            </p:cNvPr>
            <p:cNvCxnSpPr>
              <a:cxnSpLocks/>
            </p:cNvCxnSpPr>
            <p:nvPr userDrawn="1"/>
          </p:nvCxnSpPr>
          <p:spPr>
            <a:xfrm>
              <a:off x="12397261" y="241635"/>
              <a:ext cx="3178017" cy="0"/>
            </a:xfrm>
            <a:prstGeom prst="line">
              <a:avLst/>
            </a:prstGeom>
            <a:noFill/>
            <a:ln w="3175" cap="flat" cmpd="sng" algn="ctr">
              <a:solidFill>
                <a:srgbClr val="303E48"/>
              </a:solidFill>
              <a:prstDash val="solid"/>
            </a:ln>
            <a:effectLst/>
          </p:spPr>
        </p:cxnSp>
        <p:cxnSp>
          <p:nvCxnSpPr>
            <p:cNvPr id="256" name="Rechte verbindingslijn 255">
              <a:extLst>
                <a:ext uri="{FF2B5EF4-FFF2-40B4-BE49-F238E27FC236}">
                  <a16:creationId xmlns:a16="http://schemas.microsoft.com/office/drawing/2014/main" id="{F86DD608-7BF7-4863-A46C-4B4A95C696B4}"/>
                </a:ext>
              </a:extLst>
            </p:cNvPr>
            <p:cNvCxnSpPr>
              <a:cxnSpLocks/>
            </p:cNvCxnSpPr>
            <p:nvPr userDrawn="1"/>
          </p:nvCxnSpPr>
          <p:spPr>
            <a:xfrm>
              <a:off x="12397261" y="1577933"/>
              <a:ext cx="3178017" cy="0"/>
            </a:xfrm>
            <a:prstGeom prst="line">
              <a:avLst/>
            </a:prstGeom>
            <a:noFill/>
            <a:ln w="3175" cap="flat" cmpd="sng" algn="ctr">
              <a:solidFill>
                <a:srgbClr val="303E48"/>
              </a:solidFill>
              <a:prstDash val="solid"/>
            </a:ln>
            <a:effectLst/>
          </p:spPr>
        </p:cxnSp>
        <p:sp>
          <p:nvSpPr>
            <p:cNvPr id="257" name="Rechthoek 256">
              <a:extLst>
                <a:ext uri="{FF2B5EF4-FFF2-40B4-BE49-F238E27FC236}">
                  <a16:creationId xmlns:a16="http://schemas.microsoft.com/office/drawing/2014/main" id="{666A7CBE-FA92-459E-90A6-5DED6A55196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Open Sans"/>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sp>
          <p:nvSpPr>
            <p:cNvPr id="258" name="Ovaal 257">
              <a:extLst>
                <a:ext uri="{FF2B5EF4-FFF2-40B4-BE49-F238E27FC236}">
                  <a16:creationId xmlns:a16="http://schemas.microsoft.com/office/drawing/2014/main" id="{CCA8B3DF-5D1B-4F9C-B859-8ED4C78986F1}"/>
                </a:ext>
              </a:extLst>
            </p:cNvPr>
            <p:cNvSpPr/>
            <p:nvPr userDrawn="1"/>
          </p:nvSpPr>
          <p:spPr>
            <a:xfrm>
              <a:off x="12391601" y="1706398"/>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259" name="Rechthoek 258">
              <a:extLst>
                <a:ext uri="{FF2B5EF4-FFF2-40B4-BE49-F238E27FC236}">
                  <a16:creationId xmlns:a16="http://schemas.microsoft.com/office/drawing/2014/main" id="{F30C3D92-528D-4639-AC16-2F4A9A3EA03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grpSp>
          <p:nvGrpSpPr>
            <p:cNvPr id="260" name="Groep 259">
              <a:extLst>
                <a:ext uri="{FF2B5EF4-FFF2-40B4-BE49-F238E27FC236}">
                  <a16:creationId xmlns:a16="http://schemas.microsoft.com/office/drawing/2014/main" id="{FC8893DF-2FB9-49C7-A22B-E6B458C95299}"/>
                </a:ext>
              </a:extLst>
            </p:cNvPr>
            <p:cNvGrpSpPr/>
            <p:nvPr userDrawn="1"/>
          </p:nvGrpSpPr>
          <p:grpSpPr>
            <a:xfrm>
              <a:off x="12757282" y="2184550"/>
              <a:ext cx="825500" cy="209550"/>
              <a:chOff x="13504624" y="2482850"/>
              <a:chExt cx="825500" cy="209550"/>
            </a:xfrm>
          </p:grpSpPr>
          <p:sp>
            <p:nvSpPr>
              <p:cNvPr id="271" name="Rechthoek 270">
                <a:extLst>
                  <a:ext uri="{FF2B5EF4-FFF2-40B4-BE49-F238E27FC236}">
                    <a16:creationId xmlns:a16="http://schemas.microsoft.com/office/drawing/2014/main" id="{93F63428-E6CA-4F6F-A55E-E90230C3F2A3}"/>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ln>
              <a:effectLst/>
            </p:spPr>
            <p:txBody>
              <a:bodyPr rot="0" spcFirstLastPara="0" vert="horz" wrap="square" lIns="252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t>
                </a:r>
              </a:p>
            </p:txBody>
          </p:sp>
          <p:cxnSp>
            <p:nvCxnSpPr>
              <p:cNvPr id="272" name="Rechte verbindingslijn 271">
                <a:extLst>
                  <a:ext uri="{FF2B5EF4-FFF2-40B4-BE49-F238E27FC236}">
                    <a16:creationId xmlns:a16="http://schemas.microsoft.com/office/drawing/2014/main" id="{8726A160-56CF-4EFB-9746-A217737C3FA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3" name="Gelijkbenige driehoek 272">
                <a:extLst>
                  <a:ext uri="{FF2B5EF4-FFF2-40B4-BE49-F238E27FC236}">
                    <a16:creationId xmlns:a16="http://schemas.microsoft.com/office/drawing/2014/main" id="{BC558551-C7F9-430E-ADD7-F80D3A3293EE}"/>
                  </a:ext>
                </a:extLst>
              </p:cNvPr>
              <p:cNvSpPr/>
              <p:nvPr userDrawn="1"/>
            </p:nvSpPr>
            <p:spPr>
              <a:xfrm rot="10800000">
                <a:off x="14196089" y="2566904"/>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cxnSp>
          <p:nvCxnSpPr>
            <p:cNvPr id="261" name="Rechte verbindingslijn 260">
              <a:extLst>
                <a:ext uri="{FF2B5EF4-FFF2-40B4-BE49-F238E27FC236}">
                  <a16:creationId xmlns:a16="http://schemas.microsoft.com/office/drawing/2014/main" id="{6EEB2E1A-810F-4CBC-A1B1-9727BC8A8D0C}"/>
                </a:ext>
              </a:extLst>
            </p:cNvPr>
            <p:cNvCxnSpPr>
              <a:cxnSpLocks/>
            </p:cNvCxnSpPr>
            <p:nvPr userDrawn="1"/>
          </p:nvCxnSpPr>
          <p:spPr>
            <a:xfrm>
              <a:off x="12397261" y="2499789"/>
              <a:ext cx="3178017" cy="0"/>
            </a:xfrm>
            <a:prstGeom prst="line">
              <a:avLst/>
            </a:prstGeom>
            <a:noFill/>
            <a:ln w="3175" cap="flat" cmpd="sng" algn="ctr">
              <a:solidFill>
                <a:srgbClr val="303E48"/>
              </a:solidFill>
              <a:prstDash val="solid"/>
            </a:ln>
            <a:effectLst/>
          </p:spPr>
        </p:cxnSp>
        <p:grpSp>
          <p:nvGrpSpPr>
            <p:cNvPr id="262" name="Tabel icoon">
              <a:extLst>
                <a:ext uri="{FF2B5EF4-FFF2-40B4-BE49-F238E27FC236}">
                  <a16:creationId xmlns:a16="http://schemas.microsoft.com/office/drawing/2014/main" id="{472D67C5-4DAA-4FE7-B3BD-76AD1E32971F}"/>
                </a:ext>
              </a:extLst>
            </p:cNvPr>
            <p:cNvGrpSpPr/>
            <p:nvPr userDrawn="1"/>
          </p:nvGrpSpPr>
          <p:grpSpPr>
            <a:xfrm>
              <a:off x="12757283" y="1133664"/>
              <a:ext cx="375500" cy="339168"/>
              <a:chOff x="6072040" y="3376043"/>
              <a:chExt cx="1227920" cy="1109109"/>
            </a:xfrm>
          </p:grpSpPr>
          <p:sp>
            <p:nvSpPr>
              <p:cNvPr id="263" name="Rechthoek 262">
                <a:extLst>
                  <a:ext uri="{FF2B5EF4-FFF2-40B4-BE49-F238E27FC236}">
                    <a16:creationId xmlns:a16="http://schemas.microsoft.com/office/drawing/2014/main" id="{A91B2688-906B-4604-8572-C3A4A8E3A415}"/>
                  </a:ext>
                </a:extLst>
              </p:cNvPr>
              <p:cNvSpPr/>
              <p:nvPr userDrawn="1"/>
            </p:nvSpPr>
            <p:spPr>
              <a:xfrm>
                <a:off x="6072040" y="3376043"/>
                <a:ext cx="1227920" cy="1109109"/>
              </a:xfrm>
              <a:prstGeom prst="rect">
                <a:avLst/>
              </a:prstGeom>
              <a:solidFill>
                <a:sysClr val="window" lastClr="FFFFFF"/>
              </a:solidFill>
              <a:ln w="19050" cap="flat" cmpd="sng" algn="ctr">
                <a:noFill/>
                <a:prstDash val="solid"/>
              </a:ln>
              <a:effectLst/>
            </p:spPr>
            <p:txBody>
              <a:bodyPr rtlCol="0" anchor="ct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Open Sans"/>
                  <a:ea typeface="+mn-ea"/>
                  <a:cs typeface="+mn-cs"/>
                </a:endParaRPr>
              </a:p>
            </p:txBody>
          </p:sp>
          <p:sp>
            <p:nvSpPr>
              <p:cNvPr id="264" name="Rechthoek 263">
                <a:extLst>
                  <a:ext uri="{FF2B5EF4-FFF2-40B4-BE49-F238E27FC236}">
                    <a16:creationId xmlns:a16="http://schemas.microsoft.com/office/drawing/2014/main" id="{7CFFF642-9FEE-4D94-9915-CEAB74D9626F}"/>
                  </a:ext>
                </a:extLst>
              </p:cNvPr>
              <p:cNvSpPr/>
              <p:nvPr userDrawn="1"/>
            </p:nvSpPr>
            <p:spPr>
              <a:xfrm>
                <a:off x="6090829" y="3393962"/>
                <a:ext cx="1209131" cy="218971"/>
              </a:xfrm>
              <a:prstGeom prst="rect">
                <a:avLst/>
              </a:prstGeom>
              <a:solidFill>
                <a:srgbClr val="6C6C6C"/>
              </a:solidFill>
              <a:ln w="25400" cap="flat" cmpd="sng" algn="ctr">
                <a:noFill/>
                <a:prstDash val="solid"/>
              </a:ln>
              <a:effectLst/>
            </p:spPr>
            <p:txBody>
              <a:bodyPr rtlCol="0" anchor="ct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Open Sans"/>
                  <a:ea typeface="+mn-ea"/>
                  <a:cs typeface="+mn-cs"/>
                </a:endParaRPr>
              </a:p>
            </p:txBody>
          </p:sp>
          <p:cxnSp>
            <p:nvCxnSpPr>
              <p:cNvPr id="265" name="Rechte verbindingslijn 264">
                <a:extLst>
                  <a:ext uri="{FF2B5EF4-FFF2-40B4-BE49-F238E27FC236}">
                    <a16:creationId xmlns:a16="http://schemas.microsoft.com/office/drawing/2014/main" id="{C5ABAF49-CC19-49A4-8387-64760A0745A8}"/>
                  </a:ext>
                </a:extLst>
              </p:cNvPr>
              <p:cNvCxnSpPr/>
              <p:nvPr userDrawn="1"/>
            </p:nvCxnSpPr>
            <p:spPr>
              <a:xfrm>
                <a:off x="6493304" y="3605313"/>
                <a:ext cx="0" cy="872219"/>
              </a:xfrm>
              <a:prstGeom prst="line">
                <a:avLst/>
              </a:prstGeom>
              <a:noFill/>
              <a:ln w="12700" cap="flat" cmpd="sng" algn="ctr">
                <a:solidFill>
                  <a:srgbClr val="B5B5B5"/>
                </a:solidFill>
                <a:prstDash val="solid"/>
              </a:ln>
              <a:effectLst/>
            </p:spPr>
          </p:cxnSp>
          <p:cxnSp>
            <p:nvCxnSpPr>
              <p:cNvPr id="266" name="Rechte verbindingslijn 265">
                <a:extLst>
                  <a:ext uri="{FF2B5EF4-FFF2-40B4-BE49-F238E27FC236}">
                    <a16:creationId xmlns:a16="http://schemas.microsoft.com/office/drawing/2014/main" id="{F11A43A3-9D7C-4C8D-94A0-EAF16F008A20}"/>
                  </a:ext>
                </a:extLst>
              </p:cNvPr>
              <p:cNvCxnSpPr/>
              <p:nvPr userDrawn="1"/>
            </p:nvCxnSpPr>
            <p:spPr>
              <a:xfrm>
                <a:off x="6883025" y="3605313"/>
                <a:ext cx="0" cy="872219"/>
              </a:xfrm>
              <a:prstGeom prst="line">
                <a:avLst/>
              </a:prstGeom>
              <a:noFill/>
              <a:ln w="12700" cap="flat" cmpd="sng" algn="ctr">
                <a:solidFill>
                  <a:srgbClr val="B5B5B5"/>
                </a:solidFill>
                <a:prstDash val="solid"/>
              </a:ln>
              <a:effectLst/>
            </p:spPr>
          </p:cxnSp>
          <p:cxnSp>
            <p:nvCxnSpPr>
              <p:cNvPr id="267" name="Rechte verbindingslijn 266">
                <a:extLst>
                  <a:ext uri="{FF2B5EF4-FFF2-40B4-BE49-F238E27FC236}">
                    <a16:creationId xmlns:a16="http://schemas.microsoft.com/office/drawing/2014/main" id="{548CC7B7-564A-4FA5-B1A1-656390193F53}"/>
                  </a:ext>
                </a:extLst>
              </p:cNvPr>
              <p:cNvCxnSpPr/>
              <p:nvPr userDrawn="1"/>
            </p:nvCxnSpPr>
            <p:spPr>
              <a:xfrm flipH="1">
                <a:off x="6090561" y="3827108"/>
                <a:ext cx="1209399" cy="0"/>
              </a:xfrm>
              <a:prstGeom prst="line">
                <a:avLst/>
              </a:prstGeom>
              <a:noFill/>
              <a:ln w="12700" cap="flat" cmpd="sng" algn="ctr">
                <a:solidFill>
                  <a:srgbClr val="B5B5B5"/>
                </a:solidFill>
                <a:prstDash val="solid"/>
              </a:ln>
              <a:effectLst/>
            </p:spPr>
          </p:cxnSp>
          <p:cxnSp>
            <p:nvCxnSpPr>
              <p:cNvPr id="268" name="Rechte verbindingslijn 267">
                <a:extLst>
                  <a:ext uri="{FF2B5EF4-FFF2-40B4-BE49-F238E27FC236}">
                    <a16:creationId xmlns:a16="http://schemas.microsoft.com/office/drawing/2014/main" id="{AC8D4660-D6BD-4522-B8A0-869C6EFB3C82}"/>
                  </a:ext>
                </a:extLst>
              </p:cNvPr>
              <p:cNvCxnSpPr/>
              <p:nvPr userDrawn="1"/>
            </p:nvCxnSpPr>
            <p:spPr>
              <a:xfrm flipH="1">
                <a:off x="6090561" y="4055708"/>
                <a:ext cx="1209399" cy="0"/>
              </a:xfrm>
              <a:prstGeom prst="line">
                <a:avLst/>
              </a:prstGeom>
              <a:noFill/>
              <a:ln w="12700" cap="flat" cmpd="sng" algn="ctr">
                <a:solidFill>
                  <a:srgbClr val="B5B5B5"/>
                </a:solidFill>
                <a:prstDash val="solid"/>
              </a:ln>
              <a:effectLst/>
            </p:spPr>
          </p:cxnSp>
          <p:cxnSp>
            <p:nvCxnSpPr>
              <p:cNvPr id="269" name="Rechte verbindingslijn 268">
                <a:extLst>
                  <a:ext uri="{FF2B5EF4-FFF2-40B4-BE49-F238E27FC236}">
                    <a16:creationId xmlns:a16="http://schemas.microsoft.com/office/drawing/2014/main" id="{351C746F-434F-4797-880C-15A8A5954A27}"/>
                  </a:ext>
                </a:extLst>
              </p:cNvPr>
              <p:cNvCxnSpPr/>
              <p:nvPr userDrawn="1"/>
            </p:nvCxnSpPr>
            <p:spPr>
              <a:xfrm flipH="1">
                <a:off x="6090561" y="4276688"/>
                <a:ext cx="1209399" cy="0"/>
              </a:xfrm>
              <a:prstGeom prst="line">
                <a:avLst/>
              </a:prstGeom>
              <a:noFill/>
              <a:ln w="12700" cap="flat" cmpd="sng" algn="ctr">
                <a:solidFill>
                  <a:srgbClr val="B5B5B5"/>
                </a:solidFill>
                <a:prstDash val="solid"/>
              </a:ln>
              <a:effectLst/>
            </p:spPr>
          </p:cxnSp>
          <p:sp>
            <p:nvSpPr>
              <p:cNvPr id="270" name="Rechthoek 269">
                <a:extLst>
                  <a:ext uri="{FF2B5EF4-FFF2-40B4-BE49-F238E27FC236}">
                    <a16:creationId xmlns:a16="http://schemas.microsoft.com/office/drawing/2014/main" id="{1425D6F6-5AF2-4D1B-82F0-728FF316D4BC}"/>
                  </a:ext>
                </a:extLst>
              </p:cNvPr>
              <p:cNvSpPr/>
              <p:nvPr userDrawn="1"/>
            </p:nvSpPr>
            <p:spPr>
              <a:xfrm>
                <a:off x="6072040" y="3376043"/>
                <a:ext cx="1227920" cy="1109109"/>
              </a:xfrm>
              <a:prstGeom prst="rect">
                <a:avLst/>
              </a:prstGeom>
              <a:noFill/>
              <a:ln w="12700" cap="flat" cmpd="sng" algn="ctr">
                <a:solidFill>
                  <a:srgbClr val="6C6C6C"/>
                </a:solidFill>
                <a:prstDash val="solid"/>
              </a:ln>
              <a:effectLst/>
            </p:spPr>
            <p:txBody>
              <a:bodyPr rtlCol="0" anchor="ct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Open Sans"/>
                  <a:ea typeface="+mn-ea"/>
                  <a:cs typeface="+mn-cs"/>
                </a:endParaRPr>
              </a:p>
            </p:txBody>
          </p:sp>
        </p:grpSp>
      </p:grpSp>
    </p:spTree>
    <p:extLst>
      <p:ext uri="{BB962C8B-B14F-4D97-AF65-F5344CB8AC3E}">
        <p14:creationId xmlns:p14="http://schemas.microsoft.com/office/powerpoint/2010/main" val="359546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ek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A000D-14B0-4EE9-9F55-52F1DE2DC8A7}"/>
              </a:ext>
            </a:extLst>
          </p:cNvPr>
          <p:cNvSpPr>
            <a:spLocks noGrp="1"/>
          </p:cNvSpPr>
          <p:nvPr>
            <p:ph type="title" hasCustomPrompt="1"/>
          </p:nvPr>
        </p:nvSpPr>
        <p:spPr>
          <a:xfrm>
            <a:off x="1022650" y="437317"/>
            <a:ext cx="10146700" cy="1325563"/>
          </a:xfrm>
        </p:spPr>
        <p:txBody>
          <a:bodyPr/>
          <a:lstStyle>
            <a:lvl1pPr>
              <a:defRPr/>
            </a:lvl1pPr>
          </a:lstStyle>
          <a:p>
            <a:r>
              <a:rPr lang="nl-NL" dirty="0"/>
              <a:t>Plaats hier uw titel</a:t>
            </a:r>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74" name="Instructie">
            <a:extLst>
              <a:ext uri="{FF2B5EF4-FFF2-40B4-BE49-F238E27FC236}">
                <a16:creationId xmlns:a16="http://schemas.microsoft.com/office/drawing/2014/main" id="{5D93443A-BCE9-4957-9EE7-29B51A00B425}"/>
              </a:ext>
            </a:extLst>
          </p:cNvPr>
          <p:cNvGrpSpPr/>
          <p:nvPr userDrawn="1"/>
        </p:nvGrpSpPr>
        <p:grpSpPr>
          <a:xfrm>
            <a:off x="-3437547" y="1434"/>
            <a:ext cx="3201327" cy="6001164"/>
            <a:chOff x="-3437547" y="1434"/>
            <a:chExt cx="3201327" cy="6001164"/>
          </a:xfrm>
        </p:grpSpPr>
        <p:cxnSp>
          <p:nvCxnSpPr>
            <p:cNvPr id="175" name="Rechte verbindingslijn 174">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176" name="Ovaal 175">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177" name="Rechthoek 176">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78" name="Ovaal 177">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179" name="Rechthoek 178">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80" name="Ovaal 179">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181" name="Rechthoek 180">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182"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252"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253" name="Rechthoek 252">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254" name="Rechte verbindingslijn 253">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183" name="Rechthoek 182">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184" name="Ovaal 183">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185" name="Rechte verbindingslijn 184">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186" name="Groep 185">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200" name="Rechthoek 199">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201" name="Rechte verbindingslijn 200">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202" name="Rechte verbindingslijn 201">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203" name="Rechthoek 202">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204" name="Groep 203">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243" name="Groep 242">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247" name="Rechte verbindingslijn 246">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49" name="Rechte verbindingslijn 248">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0" name="Rechte verbindingslijn 249">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1" name="Rechte verbindingslijn 250">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4" name="Groep 243">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245" name="Rechthoek 244">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46"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205" name="Groep 204">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234" name="Groep 233">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238" name="Rechte verbindingslijn 237">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39" name="Rechte verbindingslijn 238">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35" name="Groep 234">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236" name="Rechthoek 235">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37"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206" name="Rechte verbindingslijn 205">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207" name="Rechte verbindingslijn 206">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208" name="Groep 207">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223" name="Rechthoek 222">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24" name="Groep 223">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225" name="Groep 224">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229" name="Rechte verbindingslijn 228">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0" name="Rechte verbindingslijn 229">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26" name="Groep 225">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227" name="Rechthoek 226">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28"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209" name="Groep 208">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212" name="Rechthoek 211">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13" name="Groep 212">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214" name="Groep 213">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218" name="Rechte verbindingslijn 217">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15" name="Groep 214">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216" name="Rechthoek 215">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17"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210" name="Rechthoek 209">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211" name="Rechthoek 210">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187" name="Rechte verbindingslijn 186">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188" name="Rechthoek 187">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89" name="Ovaal 188">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90" name="Rechthoek 189">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91" name="Ovaal 190">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92" name="Rechthoek 191">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193" name="Ovaal 192">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194" name="Rechthoek 193">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195" name="Ovaal 194">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196" name="Rechthoek 195">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197" name="Rechthoek 196">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198" name="Ovaal 197">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199" name="Rechthoek 198">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sp>
        <p:nvSpPr>
          <p:cNvPr id="13" name="Tijdelijke aanduiding voor grafiek 12">
            <a:extLst>
              <a:ext uri="{FF2B5EF4-FFF2-40B4-BE49-F238E27FC236}">
                <a16:creationId xmlns:a16="http://schemas.microsoft.com/office/drawing/2014/main" id="{3C79E0CE-58FF-4F85-BF7F-D7C490520BDD}"/>
              </a:ext>
            </a:extLst>
          </p:cNvPr>
          <p:cNvSpPr>
            <a:spLocks noGrp="1"/>
          </p:cNvSpPr>
          <p:nvPr>
            <p:ph type="chart" sz="quarter" idx="15" hasCustomPrompt="1"/>
          </p:nvPr>
        </p:nvSpPr>
        <p:spPr>
          <a:xfrm>
            <a:off x="1035778" y="1994307"/>
            <a:ext cx="10133572" cy="3441599"/>
          </a:xfrm>
        </p:spPr>
        <p:txBody>
          <a:bodyPr bIns="216000" anchor="ctr">
            <a:normAutofit/>
          </a:bodyPr>
          <a:lstStyle>
            <a:lvl1pPr marL="0" indent="0" algn="ctr">
              <a:lnSpc>
                <a:spcPct val="300000"/>
              </a:lnSpc>
              <a:buNone/>
              <a:defRPr sz="1400"/>
            </a:lvl1pPr>
          </a:lstStyle>
          <a:p>
            <a:r>
              <a:rPr lang="nl-NL" dirty="0"/>
              <a:t>Klik op het icoon om</a:t>
            </a:r>
            <a:br>
              <a:rPr lang="nl-NL" dirty="0"/>
            </a:br>
            <a:r>
              <a:rPr lang="nl-NL" dirty="0"/>
              <a:t>een grafiek toe te voegen</a:t>
            </a:r>
          </a:p>
        </p:txBody>
      </p:sp>
      <p:grpSp>
        <p:nvGrpSpPr>
          <p:cNvPr id="93" name="Instructie">
            <a:extLst>
              <a:ext uri="{FF2B5EF4-FFF2-40B4-BE49-F238E27FC236}">
                <a16:creationId xmlns:a16="http://schemas.microsoft.com/office/drawing/2014/main" id="{C84EA534-B53E-4EA1-8B15-96AFC93E2916}"/>
              </a:ext>
            </a:extLst>
          </p:cNvPr>
          <p:cNvGrpSpPr/>
          <p:nvPr userDrawn="1"/>
        </p:nvGrpSpPr>
        <p:grpSpPr>
          <a:xfrm>
            <a:off x="12391601" y="0"/>
            <a:ext cx="3183677" cy="2499789"/>
            <a:chOff x="12391601" y="0"/>
            <a:chExt cx="3183677" cy="2499789"/>
          </a:xfrm>
        </p:grpSpPr>
        <p:sp>
          <p:nvSpPr>
            <p:cNvPr id="94" name="Rechthoek 93">
              <a:extLst>
                <a:ext uri="{FF2B5EF4-FFF2-40B4-BE49-F238E27FC236}">
                  <a16:creationId xmlns:a16="http://schemas.microsoft.com/office/drawing/2014/main" id="{6E60CB22-4C44-45CC-AE6E-790E22BD17A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Grafiek invoegen/veranderen</a:t>
              </a:r>
            </a:p>
          </p:txBody>
        </p:sp>
        <p:sp>
          <p:nvSpPr>
            <p:cNvPr id="95" name="Ovaal 94">
              <a:extLst>
                <a:ext uri="{FF2B5EF4-FFF2-40B4-BE49-F238E27FC236}">
                  <a16:creationId xmlns:a16="http://schemas.microsoft.com/office/drawing/2014/main" id="{10C18B04-1657-46DB-839E-A9BAEC48B7D6}"/>
                </a:ext>
              </a:extLst>
            </p:cNvPr>
            <p:cNvSpPr/>
            <p:nvPr userDrawn="1"/>
          </p:nvSpPr>
          <p:spPr>
            <a:xfrm>
              <a:off x="12391601" y="36649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1</a:t>
              </a:r>
            </a:p>
          </p:txBody>
        </p:sp>
        <p:cxnSp>
          <p:nvCxnSpPr>
            <p:cNvPr id="96" name="Rechte verbindingslijn 95">
              <a:extLst>
                <a:ext uri="{FF2B5EF4-FFF2-40B4-BE49-F238E27FC236}">
                  <a16:creationId xmlns:a16="http://schemas.microsoft.com/office/drawing/2014/main" id="{2BBAE417-D795-4806-8ACD-B4C876653053}"/>
                </a:ext>
              </a:extLst>
            </p:cNvPr>
            <p:cNvCxnSpPr>
              <a:cxnSpLocks/>
            </p:cNvCxnSpPr>
            <p:nvPr userDrawn="1"/>
          </p:nvCxnSpPr>
          <p:spPr>
            <a:xfrm>
              <a:off x="12397261" y="241635"/>
              <a:ext cx="3178017" cy="0"/>
            </a:xfrm>
            <a:prstGeom prst="line">
              <a:avLst/>
            </a:prstGeom>
            <a:noFill/>
            <a:ln w="3175" cap="flat" cmpd="sng" algn="ctr">
              <a:solidFill>
                <a:srgbClr val="303E48"/>
              </a:solidFill>
              <a:prstDash val="solid"/>
            </a:ln>
            <a:effectLst/>
          </p:spPr>
        </p:cxnSp>
        <p:cxnSp>
          <p:nvCxnSpPr>
            <p:cNvPr id="97" name="Rechte verbindingslijn 96">
              <a:extLst>
                <a:ext uri="{FF2B5EF4-FFF2-40B4-BE49-F238E27FC236}">
                  <a16:creationId xmlns:a16="http://schemas.microsoft.com/office/drawing/2014/main" id="{5226C496-3836-4DC0-BF0D-4E28C9B3ABA2}"/>
                </a:ext>
              </a:extLst>
            </p:cNvPr>
            <p:cNvCxnSpPr>
              <a:cxnSpLocks/>
            </p:cNvCxnSpPr>
            <p:nvPr userDrawn="1"/>
          </p:nvCxnSpPr>
          <p:spPr>
            <a:xfrm>
              <a:off x="12397261" y="1577933"/>
              <a:ext cx="3178017" cy="0"/>
            </a:xfrm>
            <a:prstGeom prst="line">
              <a:avLst/>
            </a:prstGeom>
            <a:noFill/>
            <a:ln w="3175" cap="flat" cmpd="sng" algn="ctr">
              <a:solidFill>
                <a:srgbClr val="303E48"/>
              </a:solidFill>
              <a:prstDash val="solid"/>
            </a:ln>
            <a:effectLst/>
          </p:spPr>
        </p:cxnSp>
        <p:sp>
          <p:nvSpPr>
            <p:cNvPr id="98" name="Rechthoek 97">
              <a:extLst>
                <a:ext uri="{FF2B5EF4-FFF2-40B4-BE49-F238E27FC236}">
                  <a16:creationId xmlns:a16="http://schemas.microsoft.com/office/drawing/2014/main" id="{0C58964B-44D7-46D6-B2B0-9B5B0A0C989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Open Sans"/>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sp>
          <p:nvSpPr>
            <p:cNvPr id="99" name="Ovaal 98">
              <a:extLst>
                <a:ext uri="{FF2B5EF4-FFF2-40B4-BE49-F238E27FC236}">
                  <a16:creationId xmlns:a16="http://schemas.microsoft.com/office/drawing/2014/main" id="{AD3D9B15-5F9E-4A41-A1F1-4C5F955D5113}"/>
                </a:ext>
              </a:extLst>
            </p:cNvPr>
            <p:cNvSpPr/>
            <p:nvPr userDrawn="1"/>
          </p:nvSpPr>
          <p:spPr>
            <a:xfrm>
              <a:off x="12391601" y="1706398"/>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00" name="Rechthoek 99">
              <a:extLst>
                <a:ext uri="{FF2B5EF4-FFF2-40B4-BE49-F238E27FC236}">
                  <a16:creationId xmlns:a16="http://schemas.microsoft.com/office/drawing/2014/main" id="{35EAE728-067B-425E-8AB1-6BBBD4AD4E2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grpSp>
          <p:nvGrpSpPr>
            <p:cNvPr id="101" name="Groep 100">
              <a:extLst>
                <a:ext uri="{FF2B5EF4-FFF2-40B4-BE49-F238E27FC236}">
                  <a16:creationId xmlns:a16="http://schemas.microsoft.com/office/drawing/2014/main" id="{B30AE5B1-DA37-4854-95EC-C54373B6D6E4}"/>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1704C992-0A7A-432A-9546-EFADFF6853FB}"/>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E878BB1F-3D7B-4ABD-ABD1-A5B101B122E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B231D6C4-88AE-4502-9617-74CD50605A94}"/>
                  </a:ext>
                </a:extLst>
              </p:cNvPr>
              <p:cNvSpPr/>
              <p:nvPr userDrawn="1"/>
            </p:nvSpPr>
            <p:spPr>
              <a:xfrm rot="10800000">
                <a:off x="14196089" y="2566904"/>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cxnSp>
          <p:nvCxnSpPr>
            <p:cNvPr id="102" name="Rechte verbindingslijn 101">
              <a:extLst>
                <a:ext uri="{FF2B5EF4-FFF2-40B4-BE49-F238E27FC236}">
                  <a16:creationId xmlns:a16="http://schemas.microsoft.com/office/drawing/2014/main" id="{C0661E88-7083-4916-8165-70CC3A65FF4E}"/>
                </a:ext>
              </a:extLst>
            </p:cNvPr>
            <p:cNvCxnSpPr>
              <a:cxnSpLocks/>
            </p:cNvCxnSpPr>
            <p:nvPr userDrawn="1"/>
          </p:nvCxnSpPr>
          <p:spPr>
            <a:xfrm>
              <a:off x="12397261" y="2499789"/>
              <a:ext cx="3178017" cy="0"/>
            </a:xfrm>
            <a:prstGeom prst="line">
              <a:avLst/>
            </a:prstGeom>
            <a:noFill/>
            <a:ln w="3175" cap="flat" cmpd="sng" algn="ctr">
              <a:solidFill>
                <a:srgbClr val="303E48"/>
              </a:solidFill>
              <a:prstDash val="solid"/>
            </a:ln>
            <a:effectLst/>
          </p:spPr>
        </p:cxnSp>
        <p:grpSp>
          <p:nvGrpSpPr>
            <p:cNvPr id="103" name="Groep 102">
              <a:extLst>
                <a:ext uri="{FF2B5EF4-FFF2-40B4-BE49-F238E27FC236}">
                  <a16:creationId xmlns:a16="http://schemas.microsoft.com/office/drawing/2014/main" id="{6EA4E59D-4E8C-4A6A-A26F-5BA747133960}"/>
                </a:ext>
              </a:extLst>
            </p:cNvPr>
            <p:cNvGrpSpPr/>
            <p:nvPr userDrawn="1"/>
          </p:nvGrpSpPr>
          <p:grpSpPr>
            <a:xfrm>
              <a:off x="12751697" y="1147804"/>
              <a:ext cx="289372" cy="314992"/>
              <a:chOff x="7322769" y="-310267"/>
              <a:chExt cx="289372" cy="314992"/>
            </a:xfrm>
          </p:grpSpPr>
          <p:sp>
            <p:nvSpPr>
              <p:cNvPr id="104" name="Rechthoek 103">
                <a:extLst>
                  <a:ext uri="{FF2B5EF4-FFF2-40B4-BE49-F238E27FC236}">
                    <a16:creationId xmlns:a16="http://schemas.microsoft.com/office/drawing/2014/main" id="{DCBA44DC-0369-4FD4-9BC3-5B94DCCB8FFE}"/>
                  </a:ext>
                </a:extLst>
              </p:cNvPr>
              <p:cNvSpPr/>
              <p:nvPr userDrawn="1"/>
            </p:nvSpPr>
            <p:spPr>
              <a:xfrm>
                <a:off x="7322769" y="-211712"/>
                <a:ext cx="79156" cy="216437"/>
              </a:xfrm>
              <a:prstGeom prst="rect">
                <a:avLst/>
              </a:prstGeom>
              <a:solidFill>
                <a:srgbClr val="4D82B8"/>
              </a:solidFill>
              <a:ln w="25400" cap="flat" cmpd="sng" algn="ctr">
                <a:noFill/>
                <a:prstDash val="solid"/>
              </a:ln>
              <a:effectLst/>
            </p:spPr>
            <p:txBody>
              <a:bodyPr rtlCol="0" anchor="ct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Open Sans"/>
                  <a:ea typeface="+mn-ea"/>
                  <a:cs typeface="+mn-cs"/>
                </a:endParaRPr>
              </a:p>
            </p:txBody>
          </p:sp>
          <p:sp>
            <p:nvSpPr>
              <p:cNvPr id="105" name="Rechthoek 104">
                <a:extLst>
                  <a:ext uri="{FF2B5EF4-FFF2-40B4-BE49-F238E27FC236}">
                    <a16:creationId xmlns:a16="http://schemas.microsoft.com/office/drawing/2014/main" id="{6892CF6A-C424-41B0-B87C-C165CB45E421}"/>
                  </a:ext>
                </a:extLst>
              </p:cNvPr>
              <p:cNvSpPr/>
              <p:nvPr userDrawn="1"/>
            </p:nvSpPr>
            <p:spPr>
              <a:xfrm>
                <a:off x="7427035" y="-310267"/>
                <a:ext cx="79156" cy="314992"/>
              </a:xfrm>
              <a:prstGeom prst="rect">
                <a:avLst/>
              </a:prstGeom>
              <a:solidFill>
                <a:srgbClr val="FFCC66"/>
              </a:solidFill>
              <a:ln w="25400" cap="flat" cmpd="sng" algn="ctr">
                <a:noFill/>
                <a:prstDash val="solid"/>
              </a:ln>
              <a:effectLst/>
            </p:spPr>
            <p:txBody>
              <a:bodyPr rtlCol="0" anchor="ct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Open Sans"/>
                  <a:ea typeface="+mn-ea"/>
                  <a:cs typeface="+mn-cs"/>
                </a:endParaRPr>
              </a:p>
            </p:txBody>
          </p:sp>
          <p:sp>
            <p:nvSpPr>
              <p:cNvPr id="106" name="Rechthoek 105">
                <a:extLst>
                  <a:ext uri="{FF2B5EF4-FFF2-40B4-BE49-F238E27FC236}">
                    <a16:creationId xmlns:a16="http://schemas.microsoft.com/office/drawing/2014/main" id="{5F267E78-9920-44EA-BA81-C998ADE1CB08}"/>
                  </a:ext>
                </a:extLst>
              </p:cNvPr>
              <p:cNvSpPr/>
              <p:nvPr userDrawn="1"/>
            </p:nvSpPr>
            <p:spPr>
              <a:xfrm>
                <a:off x="7532985" y="-240134"/>
                <a:ext cx="79156" cy="244859"/>
              </a:xfrm>
              <a:prstGeom prst="rect">
                <a:avLst/>
              </a:prstGeom>
              <a:solidFill>
                <a:srgbClr val="808080"/>
              </a:solidFill>
              <a:ln w="25400" cap="flat" cmpd="sng" algn="ctr">
                <a:noFill/>
                <a:prstDash val="solid"/>
              </a:ln>
              <a:effectLst/>
            </p:spPr>
            <p:txBody>
              <a:bodyPr rtlCol="0" anchor="ct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Open Sans"/>
                  <a:ea typeface="+mn-ea"/>
                  <a:cs typeface="+mn-cs"/>
                </a:endParaRPr>
              </a:p>
            </p:txBody>
          </p:sp>
        </p:grpSp>
      </p:grpSp>
    </p:spTree>
    <p:extLst>
      <p:ext uri="{BB962C8B-B14F-4D97-AF65-F5344CB8AC3E}">
        <p14:creationId xmlns:p14="http://schemas.microsoft.com/office/powerpoint/2010/main" val="33935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rtphone of Tablet">
    <p:spTree>
      <p:nvGrpSpPr>
        <p:cNvPr id="1" name=""/>
        <p:cNvGrpSpPr/>
        <p:nvPr/>
      </p:nvGrpSpPr>
      <p:grpSpPr>
        <a:xfrm>
          <a:off x="0" y="0"/>
          <a:ext cx="0" cy="0"/>
          <a:chOff x="0" y="0"/>
          <a:chExt cx="0" cy="0"/>
        </a:xfrm>
      </p:grpSpPr>
      <p:sp>
        <p:nvSpPr>
          <p:cNvPr id="14" name="Tijdelijke aanduiding voor inhoud 13"/>
          <p:cNvSpPr>
            <a:spLocks noGrp="1"/>
          </p:cNvSpPr>
          <p:nvPr>
            <p:ph sz="quarter" idx="13" hasCustomPrompt="1"/>
          </p:nvPr>
        </p:nvSpPr>
        <p:spPr>
          <a:xfrm>
            <a:off x="7524000" y="2326044"/>
            <a:ext cx="3658998" cy="2808000"/>
          </a:xfrm>
        </p:spPr>
        <p:txBody>
          <a:bodyPr/>
          <a:lstStyle>
            <a:lvl1pPr marL="0" indent="0">
              <a:buFontTx/>
              <a:buNone/>
              <a:defRPr baseline="0"/>
            </a:lvl1pPr>
            <a:lvl2pPr marL="0" indent="0">
              <a:buFontTx/>
              <a:buNone/>
              <a:defRPr b="1"/>
            </a:lvl2pPr>
          </a:lstStyle>
          <a:p>
            <a:pPr lvl="0"/>
            <a:r>
              <a:rPr lang="nl-NL" dirty="0"/>
              <a:t>Open uw browser en ga naar:</a:t>
            </a:r>
          </a:p>
          <a:p>
            <a:pPr lvl="1"/>
            <a:r>
              <a:rPr lang="nl-NL" dirty="0"/>
              <a:t>www.</a:t>
            </a:r>
          </a:p>
          <a:p>
            <a:pPr lvl="0"/>
            <a:r>
              <a:rPr lang="nl-NL" dirty="0"/>
              <a:t>Code:</a:t>
            </a:r>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6" name="Rechthoek 15"/>
          <p:cNvSpPr/>
          <p:nvPr userDrawn="1"/>
        </p:nvSpPr>
        <p:spPr>
          <a:xfrm>
            <a:off x="7524000" y="756000"/>
            <a:ext cx="4320000" cy="1354217"/>
          </a:xfrm>
          <a:prstGeom prst="rect">
            <a:avLst/>
          </a:prstGeom>
        </p:spPr>
        <p:txBody>
          <a:bodyPr wrap="square" lIns="0" tIns="0" rIns="0" bIns="0">
            <a:spAutoFit/>
          </a:bodyPr>
          <a:lstStyle/>
          <a:p>
            <a:r>
              <a:rPr lang="nl-NL" sz="4400" dirty="0">
                <a:solidFill>
                  <a:schemeClr val="tx2"/>
                </a:solidFill>
                <a:latin typeface="PT Sans"/>
              </a:rPr>
              <a:t>Smartphone </a:t>
            </a:r>
            <a:br>
              <a:rPr lang="nl-NL" sz="4400" dirty="0">
                <a:solidFill>
                  <a:schemeClr val="tx2"/>
                </a:solidFill>
                <a:latin typeface="PT Sans"/>
              </a:rPr>
            </a:br>
            <a:r>
              <a:rPr lang="nl-NL" sz="4400" dirty="0">
                <a:solidFill>
                  <a:schemeClr val="tx2"/>
                </a:solidFill>
                <a:latin typeface="PT Sans"/>
              </a:rPr>
              <a:t>of tablet?</a:t>
            </a:r>
            <a:endParaRPr lang="nl-NL" dirty="0">
              <a:solidFill>
                <a:schemeClr val="tx2"/>
              </a:solidFill>
              <a:latin typeface="PT Sans"/>
            </a:endParaRPr>
          </a:p>
        </p:txBody>
      </p:sp>
      <p:sp>
        <p:nvSpPr>
          <p:cNvPr id="17" name="ROZE LIJN"/>
          <p:cNvSpPr/>
          <p:nvPr userDrawn="1"/>
        </p:nvSpPr>
        <p:spPr>
          <a:xfrm rot="16200000">
            <a:off x="3364664" y="3147724"/>
            <a:ext cx="6858001" cy="562553"/>
          </a:xfrm>
          <a:custGeom>
            <a:avLst/>
            <a:gdLst>
              <a:gd name="connsiteX0" fmla="*/ 0 w 12201525"/>
              <a:gd name="connsiteY0" fmla="*/ 333381 h 333381"/>
              <a:gd name="connsiteX1" fmla="*/ 5753100 w 12201525"/>
              <a:gd name="connsiteY1" fmla="*/ 6 h 333381"/>
              <a:gd name="connsiteX2" fmla="*/ 12201525 w 12201525"/>
              <a:gd name="connsiteY2" fmla="*/ 323856 h 333381"/>
              <a:gd name="connsiteX0" fmla="*/ 0 w 12201525"/>
              <a:gd name="connsiteY0" fmla="*/ 333381 h 333381"/>
              <a:gd name="connsiteX1" fmla="*/ 6153150 w 12201525"/>
              <a:gd name="connsiteY1" fmla="*/ 6 h 333381"/>
              <a:gd name="connsiteX2" fmla="*/ 12201525 w 12201525"/>
              <a:gd name="connsiteY2" fmla="*/ 323856 h 333381"/>
              <a:gd name="connsiteX0" fmla="*/ 0 w 12201525"/>
              <a:gd name="connsiteY0" fmla="*/ 333634 h 333634"/>
              <a:gd name="connsiteX1" fmla="*/ 6153150 w 12201525"/>
              <a:gd name="connsiteY1" fmla="*/ 259 h 333634"/>
              <a:gd name="connsiteX2" fmla="*/ 12201525 w 12201525"/>
              <a:gd name="connsiteY2" fmla="*/ 324109 h 333634"/>
              <a:gd name="connsiteX0" fmla="*/ 0 w 12201525"/>
              <a:gd name="connsiteY0" fmla="*/ 333648 h 333648"/>
              <a:gd name="connsiteX1" fmla="*/ 6153150 w 12201525"/>
              <a:gd name="connsiteY1" fmla="*/ 273 h 333648"/>
              <a:gd name="connsiteX2" fmla="*/ 12201525 w 12201525"/>
              <a:gd name="connsiteY2" fmla="*/ 324123 h 333648"/>
              <a:gd name="connsiteX0" fmla="*/ 0 w 12201525"/>
              <a:gd name="connsiteY0" fmla="*/ 333648 h 333648"/>
              <a:gd name="connsiteX1" fmla="*/ 6153150 w 12201525"/>
              <a:gd name="connsiteY1" fmla="*/ 273 h 333648"/>
              <a:gd name="connsiteX2" fmla="*/ 12201525 w 12201525"/>
              <a:gd name="connsiteY2" fmla="*/ 324123 h 333648"/>
              <a:gd name="connsiteX0" fmla="*/ 0 w 12201525"/>
              <a:gd name="connsiteY0" fmla="*/ 333386 h 333386"/>
              <a:gd name="connsiteX1" fmla="*/ 6153150 w 12201525"/>
              <a:gd name="connsiteY1" fmla="*/ 11 h 333386"/>
              <a:gd name="connsiteX2" fmla="*/ 12201525 w 12201525"/>
              <a:gd name="connsiteY2" fmla="*/ 323861 h 333386"/>
              <a:gd name="connsiteX0" fmla="*/ 0 w 12201525"/>
              <a:gd name="connsiteY0" fmla="*/ 333386 h 333386"/>
              <a:gd name="connsiteX1" fmla="*/ 5772150 w 12201525"/>
              <a:gd name="connsiteY1" fmla="*/ 11 h 333386"/>
              <a:gd name="connsiteX2" fmla="*/ 12201525 w 12201525"/>
              <a:gd name="connsiteY2" fmla="*/ 323861 h 333386"/>
              <a:gd name="connsiteX0" fmla="*/ 0 w 12201525"/>
              <a:gd name="connsiteY0" fmla="*/ 340075 h 340075"/>
              <a:gd name="connsiteX1" fmla="*/ 5772150 w 12201525"/>
              <a:gd name="connsiteY1" fmla="*/ 6700 h 340075"/>
              <a:gd name="connsiteX2" fmla="*/ 12201525 w 12201525"/>
              <a:gd name="connsiteY2" fmla="*/ 330550 h 340075"/>
              <a:gd name="connsiteX0" fmla="*/ 0 w 12201525"/>
              <a:gd name="connsiteY0" fmla="*/ 333649 h 333649"/>
              <a:gd name="connsiteX1" fmla="*/ 5772150 w 12201525"/>
              <a:gd name="connsiteY1" fmla="*/ 274 h 333649"/>
              <a:gd name="connsiteX2" fmla="*/ 12201525 w 12201525"/>
              <a:gd name="connsiteY2" fmla="*/ 324124 h 333649"/>
              <a:gd name="connsiteX0" fmla="*/ 0 w 12201525"/>
              <a:gd name="connsiteY0" fmla="*/ 333649 h 333649"/>
              <a:gd name="connsiteX1" fmla="*/ 5905500 w 12201525"/>
              <a:gd name="connsiteY1" fmla="*/ 274 h 333649"/>
              <a:gd name="connsiteX2" fmla="*/ 12201525 w 12201525"/>
              <a:gd name="connsiteY2" fmla="*/ 324124 h 333649"/>
              <a:gd name="connsiteX0" fmla="*/ 0 w 12201525"/>
              <a:gd name="connsiteY0" fmla="*/ 333649 h 333649"/>
              <a:gd name="connsiteX1" fmla="*/ 5905500 w 12201525"/>
              <a:gd name="connsiteY1" fmla="*/ 274 h 333649"/>
              <a:gd name="connsiteX2" fmla="*/ 12201525 w 12201525"/>
              <a:gd name="connsiteY2" fmla="*/ 324124 h 333649"/>
              <a:gd name="connsiteX0" fmla="*/ 0 w 12201525"/>
              <a:gd name="connsiteY0" fmla="*/ 336619 h 336619"/>
              <a:gd name="connsiteX1" fmla="*/ 5905500 w 12201525"/>
              <a:gd name="connsiteY1" fmla="*/ 3244 h 336619"/>
              <a:gd name="connsiteX2" fmla="*/ 12201525 w 12201525"/>
              <a:gd name="connsiteY2" fmla="*/ 327094 h 336619"/>
              <a:gd name="connsiteX0" fmla="*/ 0 w 12201525"/>
              <a:gd name="connsiteY0" fmla="*/ 561368 h 561368"/>
              <a:gd name="connsiteX1" fmla="*/ 6137909 w 12201525"/>
              <a:gd name="connsiteY1" fmla="*/ 1570 h 561368"/>
              <a:gd name="connsiteX2" fmla="*/ 12201525 w 12201525"/>
              <a:gd name="connsiteY2" fmla="*/ 551843 h 561368"/>
              <a:gd name="connsiteX0" fmla="*/ 0 w 12201525"/>
              <a:gd name="connsiteY0" fmla="*/ 562553 h 562553"/>
              <a:gd name="connsiteX1" fmla="*/ 6137909 w 12201525"/>
              <a:gd name="connsiteY1" fmla="*/ 2755 h 562553"/>
              <a:gd name="connsiteX2" fmla="*/ 12201525 w 12201525"/>
              <a:gd name="connsiteY2" fmla="*/ 553028 h 562553"/>
              <a:gd name="connsiteX0" fmla="*/ 0 w 12201525"/>
              <a:gd name="connsiteY0" fmla="*/ 562553 h 562553"/>
              <a:gd name="connsiteX1" fmla="*/ 6137909 w 12201525"/>
              <a:gd name="connsiteY1" fmla="*/ 2755 h 562553"/>
              <a:gd name="connsiteX2" fmla="*/ 12201525 w 12201525"/>
              <a:gd name="connsiteY2" fmla="*/ 553028 h 562553"/>
            </a:gdLst>
            <a:ahLst/>
            <a:cxnLst>
              <a:cxn ang="0">
                <a:pos x="connsiteX0" y="connsiteY0"/>
              </a:cxn>
              <a:cxn ang="0">
                <a:pos x="connsiteX1" y="connsiteY1"/>
              </a:cxn>
              <a:cxn ang="0">
                <a:pos x="connsiteX2" y="connsiteY2"/>
              </a:cxn>
            </a:cxnLst>
            <a:rect l="l" t="t" r="r" b="b"/>
            <a:pathLst>
              <a:path w="12201525" h="562553">
                <a:moveTo>
                  <a:pt x="0" y="562553"/>
                </a:moveTo>
                <a:cubicBezTo>
                  <a:pt x="1959517" y="278850"/>
                  <a:pt x="3532822" y="32917"/>
                  <a:pt x="6137909" y="2755"/>
                </a:cubicBezTo>
                <a:cubicBezTo>
                  <a:pt x="8742996" y="-27407"/>
                  <a:pt x="10799093" y="192250"/>
                  <a:pt x="12201525" y="553028"/>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afbeelding 2"/>
          <p:cNvSpPr>
            <a:spLocks noGrp="1"/>
          </p:cNvSpPr>
          <p:nvPr>
            <p:ph type="pic" sz="quarter" idx="16" hasCustomPrompt="1"/>
          </p:nvPr>
        </p:nvSpPr>
        <p:spPr>
          <a:xfrm>
            <a:off x="1305936" y="3044837"/>
            <a:ext cx="1040400" cy="1594800"/>
          </a:xfrm>
        </p:spPr>
        <p:txBody>
          <a:bodyPr tIns="936000" anchor="ctr"/>
          <a:lstStyle>
            <a:lvl1pPr marL="0" indent="0" algn="ctr">
              <a:buFontTx/>
              <a:buNone/>
              <a:defRPr sz="1050"/>
            </a:lvl1pPr>
          </a:lstStyle>
          <a:p>
            <a:r>
              <a:rPr lang="nl-NL" dirty="0"/>
              <a:t>Klik op het icoon om </a:t>
            </a:r>
            <a:br>
              <a:rPr lang="nl-NL" dirty="0"/>
            </a:br>
            <a:r>
              <a:rPr lang="nl-NL" dirty="0"/>
              <a:t>een afbeelding in te laden</a:t>
            </a:r>
          </a:p>
        </p:txBody>
      </p:sp>
      <p:sp>
        <p:nvSpPr>
          <p:cNvPr id="20" name="Tijdelijke aanduiding voor afbeelding 2"/>
          <p:cNvSpPr>
            <a:spLocks noGrp="1"/>
          </p:cNvSpPr>
          <p:nvPr>
            <p:ph type="pic" sz="quarter" idx="17" hasCustomPrompt="1"/>
          </p:nvPr>
        </p:nvSpPr>
        <p:spPr>
          <a:xfrm>
            <a:off x="3261452" y="2013955"/>
            <a:ext cx="2066400" cy="2538000"/>
          </a:xfrm>
        </p:spPr>
        <p:txBody>
          <a:bodyPr tIns="936000" anchor="ctr"/>
          <a:lstStyle>
            <a:lvl1pPr marL="0" indent="0" algn="ctr">
              <a:buFontTx/>
              <a:buNone/>
              <a:defRPr sz="1050"/>
            </a:lvl1pPr>
          </a:lstStyle>
          <a:p>
            <a:r>
              <a:rPr lang="nl-NL" dirty="0"/>
              <a:t>Klik op het icoon om </a:t>
            </a:r>
            <a:br>
              <a:rPr lang="nl-NL" dirty="0"/>
            </a:br>
            <a:r>
              <a:rPr lang="nl-NL" dirty="0"/>
              <a:t>een afbeelding in te laden</a:t>
            </a:r>
          </a:p>
        </p:txBody>
      </p:sp>
      <p:sp>
        <p:nvSpPr>
          <p:cNvPr id="26" name="Tablet"/>
          <p:cNvSpPr>
            <a:spLocks noEditPoints="1"/>
          </p:cNvSpPr>
          <p:nvPr userDrawn="1"/>
        </p:nvSpPr>
        <p:spPr bwMode="auto">
          <a:xfrm>
            <a:off x="3026860" y="1756611"/>
            <a:ext cx="2535585" cy="3265405"/>
          </a:xfrm>
          <a:custGeom>
            <a:avLst/>
            <a:gdLst>
              <a:gd name="T0" fmla="*/ 0 w 797"/>
              <a:gd name="T1" fmla="*/ 514 h 1028"/>
              <a:gd name="T2" fmla="*/ 0 w 797"/>
              <a:gd name="T3" fmla="*/ 51 h 1028"/>
              <a:gd name="T4" fmla="*/ 51 w 797"/>
              <a:gd name="T5" fmla="*/ 0 h 1028"/>
              <a:gd name="T6" fmla="*/ 744 w 797"/>
              <a:gd name="T7" fmla="*/ 0 h 1028"/>
              <a:gd name="T8" fmla="*/ 797 w 797"/>
              <a:gd name="T9" fmla="*/ 52 h 1028"/>
              <a:gd name="T10" fmla="*/ 797 w 797"/>
              <a:gd name="T11" fmla="*/ 976 h 1028"/>
              <a:gd name="T12" fmla="*/ 744 w 797"/>
              <a:gd name="T13" fmla="*/ 1028 h 1028"/>
              <a:gd name="T14" fmla="*/ 51 w 797"/>
              <a:gd name="T15" fmla="*/ 1028 h 1028"/>
              <a:gd name="T16" fmla="*/ 0 w 797"/>
              <a:gd name="T17" fmla="*/ 977 h 1028"/>
              <a:gd name="T18" fmla="*/ 0 w 797"/>
              <a:gd name="T19" fmla="*/ 514 h 1028"/>
              <a:gd name="T20" fmla="*/ 76 w 797"/>
              <a:gd name="T21" fmla="*/ 482 h 1028"/>
              <a:gd name="T22" fmla="*/ 76 w 797"/>
              <a:gd name="T23" fmla="*/ 868 h 1028"/>
              <a:gd name="T24" fmla="*/ 89 w 797"/>
              <a:gd name="T25" fmla="*/ 882 h 1028"/>
              <a:gd name="T26" fmla="*/ 709 w 797"/>
              <a:gd name="T27" fmla="*/ 882 h 1028"/>
              <a:gd name="T28" fmla="*/ 722 w 797"/>
              <a:gd name="T29" fmla="*/ 868 h 1028"/>
              <a:gd name="T30" fmla="*/ 722 w 797"/>
              <a:gd name="T31" fmla="*/ 96 h 1028"/>
              <a:gd name="T32" fmla="*/ 708 w 797"/>
              <a:gd name="T33" fmla="*/ 82 h 1028"/>
              <a:gd name="T34" fmla="*/ 392 w 797"/>
              <a:gd name="T35" fmla="*/ 82 h 1028"/>
              <a:gd name="T36" fmla="*/ 88 w 797"/>
              <a:gd name="T37" fmla="*/ 82 h 1028"/>
              <a:gd name="T38" fmla="*/ 76 w 797"/>
              <a:gd name="T39" fmla="*/ 95 h 1028"/>
              <a:gd name="T40" fmla="*/ 76 w 797"/>
              <a:gd name="T41" fmla="*/ 103 h 1028"/>
              <a:gd name="T42" fmla="*/ 76 w 797"/>
              <a:gd name="T43" fmla="*/ 482 h 1028"/>
              <a:gd name="T44" fmla="*/ 400 w 797"/>
              <a:gd name="T45" fmla="*/ 994 h 1028"/>
              <a:gd name="T46" fmla="*/ 438 w 797"/>
              <a:gd name="T47" fmla="*/ 957 h 1028"/>
              <a:gd name="T48" fmla="*/ 400 w 797"/>
              <a:gd name="T49" fmla="*/ 919 h 1028"/>
              <a:gd name="T50" fmla="*/ 363 w 797"/>
              <a:gd name="T51" fmla="*/ 957 h 1028"/>
              <a:gd name="T52" fmla="*/ 400 w 797"/>
              <a:gd name="T53" fmla="*/ 994 h 1028"/>
              <a:gd name="T54" fmla="*/ 396 w 797"/>
              <a:gd name="T55" fmla="*/ 55 h 1028"/>
              <a:gd name="T56" fmla="*/ 401 w 797"/>
              <a:gd name="T57" fmla="*/ 56 h 1028"/>
              <a:gd name="T58" fmla="*/ 409 w 797"/>
              <a:gd name="T59" fmla="*/ 44 h 1028"/>
              <a:gd name="T60" fmla="*/ 400 w 797"/>
              <a:gd name="T61" fmla="*/ 35 h 1028"/>
              <a:gd name="T62" fmla="*/ 390 w 797"/>
              <a:gd name="T63" fmla="*/ 44 h 1028"/>
              <a:gd name="T64" fmla="*/ 396 w 797"/>
              <a:gd name="T65" fmla="*/ 55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7" h="1028">
                <a:moveTo>
                  <a:pt x="0" y="514"/>
                </a:moveTo>
                <a:cubicBezTo>
                  <a:pt x="0" y="360"/>
                  <a:pt x="1" y="205"/>
                  <a:pt x="0" y="51"/>
                </a:cubicBezTo>
                <a:cubicBezTo>
                  <a:pt x="0" y="19"/>
                  <a:pt x="21" y="0"/>
                  <a:pt x="51" y="0"/>
                </a:cubicBezTo>
                <a:cubicBezTo>
                  <a:pt x="282" y="0"/>
                  <a:pt x="513" y="0"/>
                  <a:pt x="744" y="0"/>
                </a:cubicBezTo>
                <a:cubicBezTo>
                  <a:pt x="779" y="0"/>
                  <a:pt x="797" y="17"/>
                  <a:pt x="797" y="52"/>
                </a:cubicBezTo>
                <a:cubicBezTo>
                  <a:pt x="797" y="360"/>
                  <a:pt x="797" y="668"/>
                  <a:pt x="797" y="976"/>
                </a:cubicBezTo>
                <a:cubicBezTo>
                  <a:pt x="797" y="1011"/>
                  <a:pt x="779" y="1028"/>
                  <a:pt x="744" y="1028"/>
                </a:cubicBezTo>
                <a:cubicBezTo>
                  <a:pt x="513" y="1028"/>
                  <a:pt x="282" y="1028"/>
                  <a:pt x="51" y="1028"/>
                </a:cubicBezTo>
                <a:cubicBezTo>
                  <a:pt x="21" y="1028"/>
                  <a:pt x="0" y="1009"/>
                  <a:pt x="0" y="977"/>
                </a:cubicBezTo>
                <a:cubicBezTo>
                  <a:pt x="1" y="823"/>
                  <a:pt x="0" y="668"/>
                  <a:pt x="0" y="514"/>
                </a:cubicBezTo>
                <a:close/>
                <a:moveTo>
                  <a:pt x="76" y="482"/>
                </a:moveTo>
                <a:cubicBezTo>
                  <a:pt x="76" y="611"/>
                  <a:pt x="76" y="739"/>
                  <a:pt x="76" y="868"/>
                </a:cubicBezTo>
                <a:cubicBezTo>
                  <a:pt x="76" y="882"/>
                  <a:pt x="76" y="882"/>
                  <a:pt x="89" y="882"/>
                </a:cubicBezTo>
                <a:cubicBezTo>
                  <a:pt x="295" y="882"/>
                  <a:pt x="502" y="882"/>
                  <a:pt x="709" y="882"/>
                </a:cubicBezTo>
                <a:cubicBezTo>
                  <a:pt x="722" y="882"/>
                  <a:pt x="722" y="882"/>
                  <a:pt x="722" y="868"/>
                </a:cubicBezTo>
                <a:cubicBezTo>
                  <a:pt x="722" y="610"/>
                  <a:pt x="722" y="353"/>
                  <a:pt x="722" y="96"/>
                </a:cubicBezTo>
                <a:cubicBezTo>
                  <a:pt x="722" y="82"/>
                  <a:pt x="722" y="82"/>
                  <a:pt x="708" y="82"/>
                </a:cubicBezTo>
                <a:cubicBezTo>
                  <a:pt x="603" y="82"/>
                  <a:pt x="498" y="82"/>
                  <a:pt x="392" y="82"/>
                </a:cubicBezTo>
                <a:cubicBezTo>
                  <a:pt x="291" y="82"/>
                  <a:pt x="190" y="82"/>
                  <a:pt x="88" y="82"/>
                </a:cubicBezTo>
                <a:cubicBezTo>
                  <a:pt x="78" y="82"/>
                  <a:pt x="75" y="85"/>
                  <a:pt x="76" y="95"/>
                </a:cubicBezTo>
                <a:cubicBezTo>
                  <a:pt x="76" y="98"/>
                  <a:pt x="76" y="100"/>
                  <a:pt x="76" y="103"/>
                </a:cubicBezTo>
                <a:cubicBezTo>
                  <a:pt x="76" y="229"/>
                  <a:pt x="76" y="356"/>
                  <a:pt x="76" y="482"/>
                </a:cubicBezTo>
                <a:close/>
                <a:moveTo>
                  <a:pt x="400" y="994"/>
                </a:moveTo>
                <a:cubicBezTo>
                  <a:pt x="421" y="994"/>
                  <a:pt x="438" y="977"/>
                  <a:pt x="438" y="957"/>
                </a:cubicBezTo>
                <a:cubicBezTo>
                  <a:pt x="438" y="937"/>
                  <a:pt x="420" y="919"/>
                  <a:pt x="400" y="919"/>
                </a:cubicBezTo>
                <a:cubicBezTo>
                  <a:pt x="380" y="919"/>
                  <a:pt x="363" y="936"/>
                  <a:pt x="363" y="957"/>
                </a:cubicBezTo>
                <a:cubicBezTo>
                  <a:pt x="363" y="977"/>
                  <a:pt x="379" y="994"/>
                  <a:pt x="400" y="994"/>
                </a:cubicBezTo>
                <a:close/>
                <a:moveTo>
                  <a:pt x="396" y="55"/>
                </a:moveTo>
                <a:cubicBezTo>
                  <a:pt x="398" y="56"/>
                  <a:pt x="400" y="56"/>
                  <a:pt x="401" y="56"/>
                </a:cubicBezTo>
                <a:cubicBezTo>
                  <a:pt x="404" y="52"/>
                  <a:pt x="409" y="48"/>
                  <a:pt x="409" y="44"/>
                </a:cubicBezTo>
                <a:cubicBezTo>
                  <a:pt x="408" y="41"/>
                  <a:pt x="403" y="35"/>
                  <a:pt x="400" y="35"/>
                </a:cubicBezTo>
                <a:cubicBezTo>
                  <a:pt x="396" y="35"/>
                  <a:pt x="391" y="40"/>
                  <a:pt x="390" y="44"/>
                </a:cubicBezTo>
                <a:cubicBezTo>
                  <a:pt x="389" y="47"/>
                  <a:pt x="394" y="52"/>
                  <a:pt x="396"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Telefoon"/>
          <p:cNvSpPr>
            <a:spLocks noEditPoints="1"/>
          </p:cNvSpPr>
          <p:nvPr userDrawn="1"/>
        </p:nvSpPr>
        <p:spPr bwMode="auto">
          <a:xfrm>
            <a:off x="1236412" y="2743199"/>
            <a:ext cx="1184879" cy="2278817"/>
          </a:xfrm>
          <a:custGeom>
            <a:avLst/>
            <a:gdLst>
              <a:gd name="T0" fmla="*/ 371 w 372"/>
              <a:gd name="T1" fmla="*/ 359 h 719"/>
              <a:gd name="T2" fmla="*/ 371 w 372"/>
              <a:gd name="T3" fmla="*/ 675 h 719"/>
              <a:gd name="T4" fmla="*/ 327 w 372"/>
              <a:gd name="T5" fmla="*/ 719 h 719"/>
              <a:gd name="T6" fmla="*/ 45 w 372"/>
              <a:gd name="T7" fmla="*/ 719 h 719"/>
              <a:gd name="T8" fmla="*/ 1 w 372"/>
              <a:gd name="T9" fmla="*/ 674 h 719"/>
              <a:gd name="T10" fmla="*/ 0 w 372"/>
              <a:gd name="T11" fmla="*/ 45 h 719"/>
              <a:gd name="T12" fmla="*/ 45 w 372"/>
              <a:gd name="T13" fmla="*/ 0 h 719"/>
              <a:gd name="T14" fmla="*/ 328 w 372"/>
              <a:gd name="T15" fmla="*/ 0 h 719"/>
              <a:gd name="T16" fmla="*/ 371 w 372"/>
              <a:gd name="T17" fmla="*/ 44 h 719"/>
              <a:gd name="T18" fmla="*/ 371 w 372"/>
              <a:gd name="T19" fmla="*/ 359 h 719"/>
              <a:gd name="T20" fmla="*/ 348 w 372"/>
              <a:gd name="T21" fmla="*/ 347 h 719"/>
              <a:gd name="T22" fmla="*/ 349 w 372"/>
              <a:gd name="T23" fmla="*/ 108 h 719"/>
              <a:gd name="T24" fmla="*/ 336 w 372"/>
              <a:gd name="T25" fmla="*/ 95 h 719"/>
              <a:gd name="T26" fmla="*/ 35 w 372"/>
              <a:gd name="T27" fmla="*/ 95 h 719"/>
              <a:gd name="T28" fmla="*/ 23 w 372"/>
              <a:gd name="T29" fmla="*/ 107 h 719"/>
              <a:gd name="T30" fmla="*/ 23 w 372"/>
              <a:gd name="T31" fmla="*/ 587 h 719"/>
              <a:gd name="T32" fmla="*/ 35 w 372"/>
              <a:gd name="T33" fmla="*/ 599 h 719"/>
              <a:gd name="T34" fmla="*/ 335 w 372"/>
              <a:gd name="T35" fmla="*/ 599 h 719"/>
              <a:gd name="T36" fmla="*/ 348 w 372"/>
              <a:gd name="T37" fmla="*/ 585 h 719"/>
              <a:gd name="T38" fmla="*/ 348 w 372"/>
              <a:gd name="T39" fmla="*/ 347 h 719"/>
              <a:gd name="T40" fmla="*/ 153 w 372"/>
              <a:gd name="T41" fmla="*/ 658 h 719"/>
              <a:gd name="T42" fmla="*/ 187 w 372"/>
              <a:gd name="T43" fmla="*/ 693 h 719"/>
              <a:gd name="T44" fmla="*/ 222 w 372"/>
              <a:gd name="T45" fmla="*/ 658 h 719"/>
              <a:gd name="T46" fmla="*/ 187 w 372"/>
              <a:gd name="T47" fmla="*/ 623 h 719"/>
              <a:gd name="T48" fmla="*/ 153 w 372"/>
              <a:gd name="T49" fmla="*/ 658 h 719"/>
              <a:gd name="T50" fmla="*/ 197 w 372"/>
              <a:gd name="T51" fmla="*/ 44 h 719"/>
              <a:gd name="T52" fmla="*/ 197 w 372"/>
              <a:gd name="T53" fmla="*/ 39 h 719"/>
              <a:gd name="T54" fmla="*/ 186 w 372"/>
              <a:gd name="T55" fmla="*/ 32 h 719"/>
              <a:gd name="T56" fmla="*/ 178 w 372"/>
              <a:gd name="T57" fmla="*/ 40 h 719"/>
              <a:gd name="T58" fmla="*/ 186 w 372"/>
              <a:gd name="T59" fmla="*/ 50 h 719"/>
              <a:gd name="T60" fmla="*/ 197 w 372"/>
              <a:gd name="T61" fmla="*/ 4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2" h="719">
                <a:moveTo>
                  <a:pt x="371" y="359"/>
                </a:moveTo>
                <a:cubicBezTo>
                  <a:pt x="371" y="465"/>
                  <a:pt x="371" y="570"/>
                  <a:pt x="371" y="675"/>
                </a:cubicBezTo>
                <a:cubicBezTo>
                  <a:pt x="372" y="703"/>
                  <a:pt x="353" y="719"/>
                  <a:pt x="327" y="719"/>
                </a:cubicBezTo>
                <a:cubicBezTo>
                  <a:pt x="233" y="719"/>
                  <a:pt x="139" y="719"/>
                  <a:pt x="45" y="719"/>
                </a:cubicBezTo>
                <a:cubicBezTo>
                  <a:pt x="16" y="719"/>
                  <a:pt x="1" y="703"/>
                  <a:pt x="1" y="674"/>
                </a:cubicBezTo>
                <a:cubicBezTo>
                  <a:pt x="1" y="464"/>
                  <a:pt x="1" y="255"/>
                  <a:pt x="0" y="45"/>
                </a:cubicBezTo>
                <a:cubicBezTo>
                  <a:pt x="0" y="20"/>
                  <a:pt x="15" y="0"/>
                  <a:pt x="45" y="0"/>
                </a:cubicBezTo>
                <a:cubicBezTo>
                  <a:pt x="140" y="1"/>
                  <a:pt x="234" y="1"/>
                  <a:pt x="328" y="0"/>
                </a:cubicBezTo>
                <a:cubicBezTo>
                  <a:pt x="355" y="0"/>
                  <a:pt x="372" y="19"/>
                  <a:pt x="371" y="44"/>
                </a:cubicBezTo>
                <a:cubicBezTo>
                  <a:pt x="371" y="149"/>
                  <a:pt x="371" y="254"/>
                  <a:pt x="371" y="359"/>
                </a:cubicBezTo>
                <a:close/>
                <a:moveTo>
                  <a:pt x="348" y="347"/>
                </a:moveTo>
                <a:cubicBezTo>
                  <a:pt x="348" y="267"/>
                  <a:pt x="348" y="187"/>
                  <a:pt x="349" y="108"/>
                </a:cubicBezTo>
                <a:cubicBezTo>
                  <a:pt x="349" y="98"/>
                  <a:pt x="346" y="95"/>
                  <a:pt x="336" y="95"/>
                </a:cubicBezTo>
                <a:cubicBezTo>
                  <a:pt x="236" y="95"/>
                  <a:pt x="135" y="95"/>
                  <a:pt x="35" y="95"/>
                </a:cubicBezTo>
                <a:cubicBezTo>
                  <a:pt x="26" y="95"/>
                  <a:pt x="23" y="97"/>
                  <a:pt x="23" y="107"/>
                </a:cubicBezTo>
                <a:cubicBezTo>
                  <a:pt x="23" y="267"/>
                  <a:pt x="23" y="427"/>
                  <a:pt x="23" y="587"/>
                </a:cubicBezTo>
                <a:cubicBezTo>
                  <a:pt x="23" y="597"/>
                  <a:pt x="26" y="599"/>
                  <a:pt x="35" y="599"/>
                </a:cubicBezTo>
                <a:cubicBezTo>
                  <a:pt x="135" y="599"/>
                  <a:pt x="235" y="599"/>
                  <a:pt x="335" y="599"/>
                </a:cubicBezTo>
                <a:cubicBezTo>
                  <a:pt x="348" y="599"/>
                  <a:pt x="348" y="599"/>
                  <a:pt x="348" y="585"/>
                </a:cubicBezTo>
                <a:cubicBezTo>
                  <a:pt x="348" y="505"/>
                  <a:pt x="348" y="426"/>
                  <a:pt x="348" y="347"/>
                </a:cubicBezTo>
                <a:close/>
                <a:moveTo>
                  <a:pt x="153" y="658"/>
                </a:moveTo>
                <a:cubicBezTo>
                  <a:pt x="153" y="678"/>
                  <a:pt x="168" y="693"/>
                  <a:pt x="187" y="693"/>
                </a:cubicBezTo>
                <a:cubicBezTo>
                  <a:pt x="207" y="693"/>
                  <a:pt x="222" y="678"/>
                  <a:pt x="222" y="658"/>
                </a:cubicBezTo>
                <a:cubicBezTo>
                  <a:pt x="223" y="639"/>
                  <a:pt x="207" y="623"/>
                  <a:pt x="187" y="623"/>
                </a:cubicBezTo>
                <a:cubicBezTo>
                  <a:pt x="168" y="623"/>
                  <a:pt x="153" y="638"/>
                  <a:pt x="153" y="658"/>
                </a:cubicBezTo>
                <a:close/>
                <a:moveTo>
                  <a:pt x="197" y="44"/>
                </a:moveTo>
                <a:cubicBezTo>
                  <a:pt x="197" y="42"/>
                  <a:pt x="197" y="41"/>
                  <a:pt x="197" y="39"/>
                </a:cubicBezTo>
                <a:cubicBezTo>
                  <a:pt x="193" y="37"/>
                  <a:pt x="190" y="32"/>
                  <a:pt x="186" y="32"/>
                </a:cubicBezTo>
                <a:cubicBezTo>
                  <a:pt x="183" y="32"/>
                  <a:pt x="177" y="38"/>
                  <a:pt x="178" y="40"/>
                </a:cubicBezTo>
                <a:cubicBezTo>
                  <a:pt x="178" y="44"/>
                  <a:pt x="182" y="49"/>
                  <a:pt x="186" y="50"/>
                </a:cubicBezTo>
                <a:cubicBezTo>
                  <a:pt x="189" y="50"/>
                  <a:pt x="193" y="46"/>
                  <a:pt x="197"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grpSp>
        <p:nvGrpSpPr>
          <p:cNvPr id="109" name="Instructie">
            <a:extLst>
              <a:ext uri="{FF2B5EF4-FFF2-40B4-BE49-F238E27FC236}">
                <a16:creationId xmlns:a16="http://schemas.microsoft.com/office/drawing/2014/main" id="{2CF877EE-DA85-4528-AABC-08FA3F66850A}"/>
              </a:ext>
            </a:extLst>
          </p:cNvPr>
          <p:cNvGrpSpPr/>
          <p:nvPr userDrawn="1"/>
        </p:nvGrpSpPr>
        <p:grpSpPr>
          <a:xfrm>
            <a:off x="-3425546" y="0"/>
            <a:ext cx="3183678" cy="5340257"/>
            <a:chOff x="12391601" y="0"/>
            <a:chExt cx="3183678" cy="5340257"/>
          </a:xfrm>
        </p:grpSpPr>
        <p:grpSp>
          <p:nvGrpSpPr>
            <p:cNvPr id="110" name="Meer informatie">
              <a:extLst>
                <a:ext uri="{FF2B5EF4-FFF2-40B4-BE49-F238E27FC236}">
                  <a16:creationId xmlns:a16="http://schemas.microsoft.com/office/drawing/2014/main" id="{D63C8575-CB46-4563-93A1-D758C09D4EF9}"/>
                </a:ext>
              </a:extLst>
            </p:cNvPr>
            <p:cNvGrpSpPr/>
            <p:nvPr userDrawn="1"/>
          </p:nvGrpSpPr>
          <p:grpSpPr>
            <a:xfrm>
              <a:off x="12396764" y="4556984"/>
              <a:ext cx="3178515" cy="783273"/>
              <a:chOff x="-3741486" y="3386444"/>
              <a:chExt cx="3178515" cy="783273"/>
            </a:xfrm>
          </p:grpSpPr>
          <p:sp>
            <p:nvSpPr>
              <p:cNvPr id="150" name="Freeform 101">
                <a:extLst>
                  <a:ext uri="{FF2B5EF4-FFF2-40B4-BE49-F238E27FC236}">
                    <a16:creationId xmlns:a16="http://schemas.microsoft.com/office/drawing/2014/main" id="{D0F56278-5815-463C-B9F2-216514CE046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151" name="Rechthoek 150">
                <a:extLst>
                  <a:ext uri="{FF2B5EF4-FFF2-40B4-BE49-F238E27FC236}">
                    <a16:creationId xmlns:a16="http://schemas.microsoft.com/office/drawing/2014/main" id="{E12B18E3-235C-4BA5-8C3C-684CC54C9FB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152" name="Rechte verbindingslijn 151">
                <a:extLst>
                  <a:ext uri="{FF2B5EF4-FFF2-40B4-BE49-F238E27FC236}">
                    <a16:creationId xmlns:a16="http://schemas.microsoft.com/office/drawing/2014/main" id="{D6AD96CE-69DF-4515-88F2-D972220DAC12}"/>
                  </a:ext>
                </a:extLst>
              </p:cNvPr>
              <p:cNvCxnSpPr>
                <a:cxnSpLocks/>
              </p:cNvCxnSpPr>
              <p:nvPr userDrawn="1"/>
            </p:nvCxnSpPr>
            <p:spPr>
              <a:xfrm>
                <a:off x="-3740987" y="4169717"/>
                <a:ext cx="3178016" cy="0"/>
              </a:xfrm>
              <a:prstGeom prst="line">
                <a:avLst/>
              </a:prstGeom>
              <a:noFill/>
              <a:ln w="3175" cap="flat" cmpd="sng" algn="ctr">
                <a:solidFill>
                  <a:srgbClr val="303E48"/>
                </a:solidFill>
                <a:prstDash val="solid"/>
              </a:ln>
              <a:effectLst/>
            </p:spPr>
          </p:cxnSp>
        </p:grpSp>
        <p:sp>
          <p:nvSpPr>
            <p:cNvPr id="111" name="Rechthoek 110">
              <a:extLst>
                <a:ext uri="{FF2B5EF4-FFF2-40B4-BE49-F238E27FC236}">
                  <a16:creationId xmlns:a16="http://schemas.microsoft.com/office/drawing/2014/main" id="{CEC3D26E-8B93-406F-B034-2AE809B5F11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Afbeelding invoegen/veranderen</a:t>
              </a:r>
            </a:p>
          </p:txBody>
        </p:sp>
        <p:sp>
          <p:nvSpPr>
            <p:cNvPr id="112" name="Ovaal 111">
              <a:extLst>
                <a:ext uri="{FF2B5EF4-FFF2-40B4-BE49-F238E27FC236}">
                  <a16:creationId xmlns:a16="http://schemas.microsoft.com/office/drawing/2014/main" id="{713D49AC-2ECA-452B-ADB4-5553AA453D4E}"/>
                </a:ext>
              </a:extLst>
            </p:cNvPr>
            <p:cNvSpPr/>
            <p:nvPr userDrawn="1"/>
          </p:nvSpPr>
          <p:spPr>
            <a:xfrm>
              <a:off x="12391601" y="36649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BB4A7CDB-E711-41FE-83D1-DDFE0278EDDC}"/>
                </a:ext>
              </a:extLst>
            </p:cNvPr>
            <p:cNvCxnSpPr>
              <a:cxnSpLocks/>
            </p:cNvCxnSpPr>
            <p:nvPr userDrawn="1"/>
          </p:nvCxnSpPr>
          <p:spPr>
            <a:xfrm>
              <a:off x="12397261" y="241635"/>
              <a:ext cx="3178017" cy="0"/>
            </a:xfrm>
            <a:prstGeom prst="line">
              <a:avLst/>
            </a:prstGeom>
            <a:noFill/>
            <a:ln w="3175" cap="flat" cmpd="sng" algn="ctr">
              <a:solidFill>
                <a:srgbClr val="303E48"/>
              </a:solidFill>
              <a:prstDash val="solid"/>
            </a:ln>
            <a:effectLst/>
          </p:spPr>
        </p:cxnSp>
        <p:cxnSp>
          <p:nvCxnSpPr>
            <p:cNvPr id="114" name="Rechte verbindingslijn 113">
              <a:extLst>
                <a:ext uri="{FF2B5EF4-FFF2-40B4-BE49-F238E27FC236}">
                  <a16:creationId xmlns:a16="http://schemas.microsoft.com/office/drawing/2014/main" id="{2E64E50E-0E2E-446E-B261-64F0951F9688}"/>
                </a:ext>
              </a:extLst>
            </p:cNvPr>
            <p:cNvCxnSpPr>
              <a:cxnSpLocks/>
            </p:cNvCxnSpPr>
            <p:nvPr userDrawn="1"/>
          </p:nvCxnSpPr>
          <p:spPr>
            <a:xfrm>
              <a:off x="12397261" y="1577933"/>
              <a:ext cx="3178017" cy="0"/>
            </a:xfrm>
            <a:prstGeom prst="line">
              <a:avLst/>
            </a:prstGeom>
            <a:noFill/>
            <a:ln w="3175" cap="flat" cmpd="sng" algn="ctr">
              <a:solidFill>
                <a:srgbClr val="303E48"/>
              </a:solidFill>
              <a:prstDash val="solid"/>
            </a:ln>
            <a:effectLst/>
          </p:spPr>
        </p:cxnSp>
        <p:sp>
          <p:nvSpPr>
            <p:cNvPr id="115" name="Rechthoek 114">
              <a:extLst>
                <a:ext uri="{FF2B5EF4-FFF2-40B4-BE49-F238E27FC236}">
                  <a16:creationId xmlns:a16="http://schemas.microsoft.com/office/drawing/2014/main" id="{90ED4522-A59B-48A3-B871-D1C88CC895A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Open Sans"/>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cxnSp>
          <p:nvCxnSpPr>
            <p:cNvPr id="116" name="Rechte verbindingslijn 115">
              <a:extLst>
                <a:ext uri="{FF2B5EF4-FFF2-40B4-BE49-F238E27FC236}">
                  <a16:creationId xmlns:a16="http://schemas.microsoft.com/office/drawing/2014/main" id="{26771307-7216-4307-8F5C-4CE420736497}"/>
                </a:ext>
              </a:extLst>
            </p:cNvPr>
            <p:cNvCxnSpPr>
              <a:cxnSpLocks/>
            </p:cNvCxnSpPr>
            <p:nvPr userDrawn="1"/>
          </p:nvCxnSpPr>
          <p:spPr>
            <a:xfrm>
              <a:off x="12397261" y="4439101"/>
              <a:ext cx="3178017" cy="0"/>
            </a:xfrm>
            <a:prstGeom prst="line">
              <a:avLst/>
            </a:prstGeom>
            <a:noFill/>
            <a:ln w="3175" cap="flat" cmpd="sng" algn="ctr">
              <a:solidFill>
                <a:srgbClr val="303E48"/>
              </a:solidFill>
              <a:prstDash val="solid"/>
            </a:ln>
            <a:effectLst/>
          </p:spPr>
        </p:cxnSp>
        <p:sp>
          <p:nvSpPr>
            <p:cNvPr id="117" name="Ovaal 116">
              <a:extLst>
                <a:ext uri="{FF2B5EF4-FFF2-40B4-BE49-F238E27FC236}">
                  <a16:creationId xmlns:a16="http://schemas.microsoft.com/office/drawing/2014/main" id="{79E77612-32DA-41B4-AC63-366DEF3C8918}"/>
                </a:ext>
              </a:extLst>
            </p:cNvPr>
            <p:cNvSpPr/>
            <p:nvPr userDrawn="1"/>
          </p:nvSpPr>
          <p:spPr>
            <a:xfrm>
              <a:off x="12391601" y="1706398"/>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18" name="Rechthoek 117">
              <a:extLst>
                <a:ext uri="{FF2B5EF4-FFF2-40B4-BE49-F238E27FC236}">
                  <a16:creationId xmlns:a16="http://schemas.microsoft.com/office/drawing/2014/main" id="{418DA4B0-9393-4717-9584-4545B6D3168C}"/>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Open Sans"/>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Open Sans"/>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Open Sans"/>
                <a:cs typeface="Segoe UI Light" panose="020B0502040204020203" pitchFamily="34" charset="0"/>
              </a:endParaRPr>
            </a:p>
          </p:txBody>
        </p:sp>
        <p:grpSp>
          <p:nvGrpSpPr>
            <p:cNvPr id="119" name="Groep 118">
              <a:extLst>
                <a:ext uri="{FF2B5EF4-FFF2-40B4-BE49-F238E27FC236}">
                  <a16:creationId xmlns:a16="http://schemas.microsoft.com/office/drawing/2014/main" id="{7AB2F22E-223B-499E-8C90-3AAE27D8F319}"/>
                </a:ext>
              </a:extLst>
            </p:cNvPr>
            <p:cNvGrpSpPr/>
            <p:nvPr userDrawn="1"/>
          </p:nvGrpSpPr>
          <p:grpSpPr>
            <a:xfrm>
              <a:off x="12757282" y="2184550"/>
              <a:ext cx="825500" cy="209550"/>
              <a:chOff x="13504624" y="2482850"/>
              <a:chExt cx="825500" cy="209550"/>
            </a:xfrm>
          </p:grpSpPr>
          <p:sp>
            <p:nvSpPr>
              <p:cNvPr id="147" name="Rechthoek 146">
                <a:extLst>
                  <a:ext uri="{FF2B5EF4-FFF2-40B4-BE49-F238E27FC236}">
                    <a16:creationId xmlns:a16="http://schemas.microsoft.com/office/drawing/2014/main" id="{4853CDC8-476B-433A-AF23-AA6F584C184B}"/>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Invoegen</a:t>
                </a:r>
              </a:p>
            </p:txBody>
          </p:sp>
          <p:cxnSp>
            <p:nvCxnSpPr>
              <p:cNvPr id="148" name="Rechte verbindingslijn 147">
                <a:extLst>
                  <a:ext uri="{FF2B5EF4-FFF2-40B4-BE49-F238E27FC236}">
                    <a16:creationId xmlns:a16="http://schemas.microsoft.com/office/drawing/2014/main" id="{B0B268B6-7BBE-4D92-BC66-D0B7647A7FC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9" name="Gelijkbenige driehoek 148">
                <a:extLst>
                  <a:ext uri="{FF2B5EF4-FFF2-40B4-BE49-F238E27FC236}">
                    <a16:creationId xmlns:a16="http://schemas.microsoft.com/office/drawing/2014/main" id="{14EEAEB4-67CE-46D2-8B87-73CFCC5002A8}"/>
                  </a:ext>
                </a:extLst>
              </p:cNvPr>
              <p:cNvSpPr/>
              <p:nvPr userDrawn="1"/>
            </p:nvSpPr>
            <p:spPr>
              <a:xfrm rot="10800000">
                <a:off x="14196089" y="2566904"/>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120" name="Groep 119">
              <a:extLst>
                <a:ext uri="{FF2B5EF4-FFF2-40B4-BE49-F238E27FC236}">
                  <a16:creationId xmlns:a16="http://schemas.microsoft.com/office/drawing/2014/main" id="{395457A2-7EEB-496F-88E2-9D570BCFFE7E}"/>
                </a:ext>
              </a:extLst>
            </p:cNvPr>
            <p:cNvGrpSpPr/>
            <p:nvPr userDrawn="1"/>
          </p:nvGrpSpPr>
          <p:grpSpPr>
            <a:xfrm>
              <a:off x="12757282" y="1141626"/>
              <a:ext cx="294789" cy="318834"/>
              <a:chOff x="14466489" y="1001522"/>
              <a:chExt cx="290627" cy="314333"/>
            </a:xfrm>
          </p:grpSpPr>
          <p:sp>
            <p:nvSpPr>
              <p:cNvPr id="141" name="Rechthoek 140">
                <a:extLst>
                  <a:ext uri="{FF2B5EF4-FFF2-40B4-BE49-F238E27FC236}">
                    <a16:creationId xmlns:a16="http://schemas.microsoft.com/office/drawing/2014/main" id="{7B49ADE6-EA5A-47D0-9A86-28E1873B9BF3}"/>
                  </a:ext>
                </a:extLst>
              </p:cNvPr>
              <p:cNvSpPr/>
              <p:nvPr userDrawn="1"/>
            </p:nvSpPr>
            <p:spPr>
              <a:xfrm>
                <a:off x="14466489" y="1001522"/>
                <a:ext cx="257935" cy="254168"/>
              </a:xfrm>
              <a:prstGeom prst="rect">
                <a:avLst/>
              </a:prstGeom>
              <a:solidFill>
                <a:sysClr val="window" lastClr="FFFFFF"/>
              </a:solidFill>
              <a:ln w="12700" cap="flat" cmpd="sng" algn="ctr">
                <a:solidFill>
                  <a:srgbClr val="C0C0C0"/>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2" name="Ovaal 141">
                <a:extLst>
                  <a:ext uri="{FF2B5EF4-FFF2-40B4-BE49-F238E27FC236}">
                    <a16:creationId xmlns:a16="http://schemas.microsoft.com/office/drawing/2014/main" id="{AAAA7E8B-6BE9-40C4-AAD2-F57BB3553E9B}"/>
                  </a:ext>
                </a:extLst>
              </p:cNvPr>
              <p:cNvSpPr/>
              <p:nvPr userDrawn="1"/>
            </p:nvSpPr>
            <p:spPr>
              <a:xfrm>
                <a:off x="14623626" y="1033630"/>
                <a:ext cx="71169" cy="71169"/>
              </a:xfrm>
              <a:prstGeom prst="ellipse">
                <a:avLst/>
              </a:prstGeom>
              <a:solidFill>
                <a:srgbClr val="F1D8A5"/>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43" name="Vrije vorm: vorm 142">
                <a:extLst>
                  <a:ext uri="{FF2B5EF4-FFF2-40B4-BE49-F238E27FC236}">
                    <a16:creationId xmlns:a16="http://schemas.microsoft.com/office/drawing/2014/main" id="{B083C224-8A10-4043-AC5F-1FE223E4E35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44" name="Rechthoek: afgeronde hoeken 143">
                <a:extLst>
                  <a:ext uri="{FF2B5EF4-FFF2-40B4-BE49-F238E27FC236}">
                    <a16:creationId xmlns:a16="http://schemas.microsoft.com/office/drawing/2014/main" id="{EF036482-3606-4225-A600-711E0E4F85AF}"/>
                  </a:ext>
                </a:extLst>
              </p:cNvPr>
              <p:cNvSpPr/>
              <p:nvPr userDrawn="1"/>
            </p:nvSpPr>
            <p:spPr>
              <a:xfrm>
                <a:off x="14601150" y="1145314"/>
                <a:ext cx="155966" cy="116816"/>
              </a:xfrm>
              <a:prstGeom prst="roundRect">
                <a:avLst/>
              </a:prstGeom>
              <a:solidFill>
                <a:sysClr val="window" lastClr="FFFFFF"/>
              </a:solidFill>
              <a:ln w="19050" cap="flat" cmpd="sng" algn="ctr">
                <a:solidFill>
                  <a:srgbClr val="8AADD0"/>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5" name="Rechte verbindingslijn 144">
                <a:extLst>
                  <a:ext uri="{FF2B5EF4-FFF2-40B4-BE49-F238E27FC236}">
                    <a16:creationId xmlns:a16="http://schemas.microsoft.com/office/drawing/2014/main" id="{687C75E0-3268-48B6-A965-C8D6616E93FE}"/>
                  </a:ext>
                </a:extLst>
              </p:cNvPr>
              <p:cNvCxnSpPr>
                <a:cxnSpLocks/>
              </p:cNvCxnSpPr>
              <p:nvPr userDrawn="1"/>
            </p:nvCxnSpPr>
            <p:spPr>
              <a:xfrm>
                <a:off x="14637490" y="1308665"/>
                <a:ext cx="83286" cy="0"/>
              </a:xfrm>
              <a:prstGeom prst="line">
                <a:avLst/>
              </a:prstGeom>
              <a:solidFill>
                <a:sysClr val="window" lastClr="FFFFFF"/>
              </a:solidFill>
              <a:ln w="19050" cap="flat" cmpd="sng" algn="ctr">
                <a:solidFill>
                  <a:srgbClr val="8AADD0"/>
                </a:solidFill>
                <a:prstDash val="solid"/>
              </a:ln>
              <a:effectLst/>
            </p:spPr>
          </p:cxnSp>
          <p:cxnSp>
            <p:nvCxnSpPr>
              <p:cNvPr id="146" name="Rechte verbindingslijn 145">
                <a:extLst>
                  <a:ext uri="{FF2B5EF4-FFF2-40B4-BE49-F238E27FC236}">
                    <a16:creationId xmlns:a16="http://schemas.microsoft.com/office/drawing/2014/main" id="{9E171FE7-2880-43B6-8E89-A40A5FA8D5BC}"/>
                  </a:ext>
                </a:extLst>
              </p:cNvPr>
              <p:cNvCxnSpPr>
                <a:cxnSpLocks/>
                <a:stCxn id="144" idx="2"/>
              </p:cNvCxnSpPr>
              <p:nvPr userDrawn="1"/>
            </p:nvCxnSpPr>
            <p:spPr>
              <a:xfrm flipH="1">
                <a:off x="14678717" y="1262130"/>
                <a:ext cx="416" cy="43573"/>
              </a:xfrm>
              <a:prstGeom prst="line">
                <a:avLst/>
              </a:prstGeom>
              <a:solidFill>
                <a:sysClr val="window" lastClr="FFFFFF"/>
              </a:solidFill>
              <a:ln w="19050" cap="flat" cmpd="sng" algn="ctr">
                <a:solidFill>
                  <a:srgbClr val="8AADD0"/>
                </a:solidFill>
                <a:prstDash val="solid"/>
              </a:ln>
              <a:effectLst/>
            </p:spPr>
          </p:cxnSp>
        </p:grpSp>
        <p:sp>
          <p:nvSpPr>
            <p:cNvPr id="121" name="Ovaal 120">
              <a:extLst>
                <a:ext uri="{FF2B5EF4-FFF2-40B4-BE49-F238E27FC236}">
                  <a16:creationId xmlns:a16="http://schemas.microsoft.com/office/drawing/2014/main" id="{B1683CA9-DC02-405B-8ACE-5E0F04705016}"/>
                </a:ext>
              </a:extLst>
            </p:cNvPr>
            <p:cNvSpPr/>
            <p:nvPr userDrawn="1"/>
          </p:nvSpPr>
          <p:spPr>
            <a:xfrm>
              <a:off x="12391601" y="261795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22" name="Rechthoek 121">
              <a:extLst>
                <a:ext uri="{FF2B5EF4-FFF2-40B4-BE49-F238E27FC236}">
                  <a16:creationId xmlns:a16="http://schemas.microsoft.com/office/drawing/2014/main" id="{7069837F-F863-42E5-82B1-D765BD8269D9}"/>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rgbClr val="303E48"/>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F55B232C-5E3D-47E1-850F-F9EFFA23B5CE}"/>
                </a:ext>
              </a:extLst>
            </p:cNvPr>
            <p:cNvCxnSpPr>
              <a:cxnSpLocks/>
            </p:cNvCxnSpPr>
            <p:nvPr userDrawn="1"/>
          </p:nvCxnSpPr>
          <p:spPr>
            <a:xfrm>
              <a:off x="12397261" y="2499789"/>
              <a:ext cx="3178017" cy="0"/>
            </a:xfrm>
            <a:prstGeom prst="line">
              <a:avLst/>
            </a:prstGeom>
            <a:noFill/>
            <a:ln w="3175" cap="flat" cmpd="sng" algn="ctr">
              <a:solidFill>
                <a:srgbClr val="303E48"/>
              </a:solidFill>
              <a:prstDash val="solid"/>
            </a:ln>
            <a:effectLst/>
          </p:spPr>
        </p:cxnSp>
        <p:grpSp>
          <p:nvGrpSpPr>
            <p:cNvPr id="124" name="Groep 123">
              <a:extLst>
                <a:ext uri="{FF2B5EF4-FFF2-40B4-BE49-F238E27FC236}">
                  <a16:creationId xmlns:a16="http://schemas.microsoft.com/office/drawing/2014/main" id="{18D9E6CC-FC96-4304-925A-5824EA8F541E}"/>
                </a:ext>
              </a:extLst>
            </p:cNvPr>
            <p:cNvGrpSpPr/>
            <p:nvPr userDrawn="1"/>
          </p:nvGrpSpPr>
          <p:grpSpPr>
            <a:xfrm>
              <a:off x="12696514" y="3701158"/>
              <a:ext cx="514284" cy="612918"/>
              <a:chOff x="12682980" y="3403241"/>
              <a:chExt cx="622284" cy="741632"/>
            </a:xfrm>
          </p:grpSpPr>
          <p:grpSp>
            <p:nvGrpSpPr>
              <p:cNvPr id="125" name="Groep 124">
                <a:extLst>
                  <a:ext uri="{FF2B5EF4-FFF2-40B4-BE49-F238E27FC236}">
                    <a16:creationId xmlns:a16="http://schemas.microsoft.com/office/drawing/2014/main" id="{9F24DFEF-61AF-47BF-AA38-67CBA8F339E5}"/>
                  </a:ext>
                </a:extLst>
              </p:cNvPr>
              <p:cNvGrpSpPr/>
              <p:nvPr userDrawn="1"/>
            </p:nvGrpSpPr>
            <p:grpSpPr>
              <a:xfrm>
                <a:off x="12771568" y="3403241"/>
                <a:ext cx="467138" cy="448489"/>
                <a:chOff x="12782195" y="3403241"/>
                <a:chExt cx="467138" cy="448489"/>
              </a:xfrm>
            </p:grpSpPr>
            <p:grpSp>
              <p:nvGrpSpPr>
                <p:cNvPr id="128" name="Groep 127">
                  <a:extLst>
                    <a:ext uri="{FF2B5EF4-FFF2-40B4-BE49-F238E27FC236}">
                      <a16:creationId xmlns:a16="http://schemas.microsoft.com/office/drawing/2014/main" id="{B7C115C2-3B40-451D-BC2C-BEE768646E94}"/>
                    </a:ext>
                  </a:extLst>
                </p:cNvPr>
                <p:cNvGrpSpPr/>
                <p:nvPr userDrawn="1"/>
              </p:nvGrpSpPr>
              <p:grpSpPr>
                <a:xfrm>
                  <a:off x="12782195" y="3403241"/>
                  <a:ext cx="412967" cy="393907"/>
                  <a:chOff x="13554906" y="3320109"/>
                  <a:chExt cx="443906" cy="423419"/>
                </a:xfrm>
              </p:grpSpPr>
              <p:grpSp>
                <p:nvGrpSpPr>
                  <p:cNvPr id="135" name="Groep 134">
                    <a:extLst>
                      <a:ext uri="{FF2B5EF4-FFF2-40B4-BE49-F238E27FC236}">
                        <a16:creationId xmlns:a16="http://schemas.microsoft.com/office/drawing/2014/main" id="{B7437B1E-ECBA-459A-84E4-8D37D8724BCD}"/>
                      </a:ext>
                    </a:extLst>
                  </p:cNvPr>
                  <p:cNvGrpSpPr/>
                  <p:nvPr userDrawn="1"/>
                </p:nvGrpSpPr>
                <p:grpSpPr>
                  <a:xfrm>
                    <a:off x="13554906" y="3320109"/>
                    <a:ext cx="443906" cy="423419"/>
                    <a:chOff x="12909684" y="1276143"/>
                    <a:chExt cx="443906" cy="423419"/>
                  </a:xfrm>
                </p:grpSpPr>
                <p:sp>
                  <p:nvSpPr>
                    <p:cNvPr id="138" name="Rechthoek 137">
                      <a:extLst>
                        <a:ext uri="{FF2B5EF4-FFF2-40B4-BE49-F238E27FC236}">
                          <a16:creationId xmlns:a16="http://schemas.microsoft.com/office/drawing/2014/main" id="{6C159A85-7969-41DF-A27E-2331BACC2F3B}"/>
                        </a:ext>
                      </a:extLst>
                    </p:cNvPr>
                    <p:cNvSpPr/>
                    <p:nvPr userDrawn="1"/>
                  </p:nvSpPr>
                  <p:spPr>
                    <a:xfrm>
                      <a:off x="12918700" y="1285262"/>
                      <a:ext cx="434890" cy="414300"/>
                    </a:xfrm>
                    <a:prstGeom prst="rect">
                      <a:avLst/>
                    </a:prstGeom>
                    <a:noFill/>
                    <a:ln w="12700" cap="flat" cmpd="sng" algn="ctr">
                      <a:solidFill>
                        <a:srgbClr val="818181"/>
                      </a:solidFill>
                      <a:prstDash val="dash"/>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9" name="Rechthoek 138">
                      <a:extLst>
                        <a:ext uri="{FF2B5EF4-FFF2-40B4-BE49-F238E27FC236}">
                          <a16:creationId xmlns:a16="http://schemas.microsoft.com/office/drawing/2014/main" id="{FC172773-4DC3-414F-ACF5-935FADE7672F}"/>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0" name="Ovaal 139">
                      <a:extLst>
                        <a:ext uri="{FF2B5EF4-FFF2-40B4-BE49-F238E27FC236}">
                          <a16:creationId xmlns:a16="http://schemas.microsoft.com/office/drawing/2014/main" id="{B96B632A-F68F-4220-92A8-D8DDC761736D}"/>
                        </a:ext>
                      </a:extLst>
                    </p:cNvPr>
                    <p:cNvSpPr/>
                    <p:nvPr userDrawn="1"/>
                  </p:nvSpPr>
                  <p:spPr>
                    <a:xfrm>
                      <a:off x="13069071" y="1308711"/>
                      <a:ext cx="72188" cy="72188"/>
                    </a:xfrm>
                    <a:prstGeom prst="ellipse">
                      <a:avLst/>
                    </a:prstGeom>
                    <a:solidFill>
                      <a:srgbClr val="ECC679"/>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pic>
                <p:nvPicPr>
                  <p:cNvPr id="136" name="Afbeelding 135">
                    <a:extLst>
                      <a:ext uri="{FF2B5EF4-FFF2-40B4-BE49-F238E27FC236}">
                        <a16:creationId xmlns:a16="http://schemas.microsoft.com/office/drawing/2014/main" id="{E0412710-6F13-4D56-BF04-A91689EAA89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7" name="Afbeelding 136">
                    <a:extLst>
                      <a:ext uri="{FF2B5EF4-FFF2-40B4-BE49-F238E27FC236}">
                        <a16:creationId xmlns:a16="http://schemas.microsoft.com/office/drawing/2014/main" id="{9A9D687C-C498-43BA-9D42-388A0F283A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9" name="Groep 128">
                  <a:extLst>
                    <a:ext uri="{FF2B5EF4-FFF2-40B4-BE49-F238E27FC236}">
                      <a16:creationId xmlns:a16="http://schemas.microsoft.com/office/drawing/2014/main" id="{AFD20D21-D22A-4B9E-B62E-9B40C4512CE8}"/>
                    </a:ext>
                  </a:extLst>
                </p:cNvPr>
                <p:cNvGrpSpPr/>
                <p:nvPr userDrawn="1"/>
              </p:nvGrpSpPr>
              <p:grpSpPr>
                <a:xfrm>
                  <a:off x="13103513" y="3705268"/>
                  <a:ext cx="145820" cy="146462"/>
                  <a:chOff x="13096169" y="3602278"/>
                  <a:chExt cx="145820" cy="146462"/>
                </a:xfrm>
              </p:grpSpPr>
              <p:sp>
                <p:nvSpPr>
                  <p:cNvPr id="133" name="Rechthoek 132">
                    <a:extLst>
                      <a:ext uri="{FF2B5EF4-FFF2-40B4-BE49-F238E27FC236}">
                        <a16:creationId xmlns:a16="http://schemas.microsoft.com/office/drawing/2014/main" id="{2BBC71D3-9BE9-4E00-8AB6-4B52D620A758}"/>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34" name="Rechthoek 133">
                    <a:extLst>
                      <a:ext uri="{FF2B5EF4-FFF2-40B4-BE49-F238E27FC236}">
                        <a16:creationId xmlns:a16="http://schemas.microsoft.com/office/drawing/2014/main" id="{DD1B6749-6E10-476C-BBF8-0326D6413E6D}"/>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nvGrpSpPr>
                <p:cNvPr id="130" name="Groep 129">
                  <a:extLst>
                    <a:ext uri="{FF2B5EF4-FFF2-40B4-BE49-F238E27FC236}">
                      <a16:creationId xmlns:a16="http://schemas.microsoft.com/office/drawing/2014/main" id="{E149706C-09FB-44A1-954E-BD144DBC9758}"/>
                    </a:ext>
                  </a:extLst>
                </p:cNvPr>
                <p:cNvGrpSpPr/>
                <p:nvPr userDrawn="1"/>
              </p:nvGrpSpPr>
              <p:grpSpPr>
                <a:xfrm rot="10800000">
                  <a:off x="13061402" y="3665637"/>
                  <a:ext cx="145820" cy="146462"/>
                  <a:chOff x="13096169" y="3602278"/>
                  <a:chExt cx="145820" cy="146462"/>
                </a:xfrm>
              </p:grpSpPr>
              <p:sp>
                <p:nvSpPr>
                  <p:cNvPr id="131" name="Rechthoek 130">
                    <a:extLst>
                      <a:ext uri="{FF2B5EF4-FFF2-40B4-BE49-F238E27FC236}">
                        <a16:creationId xmlns:a16="http://schemas.microsoft.com/office/drawing/2014/main" id="{DD429458-63A4-4884-83DA-9BC11CC89712}"/>
                      </a:ext>
                    </a:extLst>
                  </p:cNvPr>
                  <p:cNvSpPr/>
                  <p:nvPr userDrawn="1"/>
                </p:nvSpPr>
                <p:spPr>
                  <a:xfrm>
                    <a:off x="13096169" y="3602278"/>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32" name="Rechthoek 131">
                    <a:extLst>
                      <a:ext uri="{FF2B5EF4-FFF2-40B4-BE49-F238E27FC236}">
                        <a16:creationId xmlns:a16="http://schemas.microsoft.com/office/drawing/2014/main" id="{E043BC26-8458-4566-B59E-5301F0B31A62}"/>
                      </a:ext>
                    </a:extLst>
                  </p:cNvPr>
                  <p:cNvSpPr/>
                  <p:nvPr userDrawn="1"/>
                </p:nvSpPr>
                <p:spPr>
                  <a:xfrm rot="5400000">
                    <a:off x="13037453" y="3661636"/>
                    <a:ext cx="145820" cy="28388"/>
                  </a:xfrm>
                  <a:prstGeom prst="rect">
                    <a:avLst/>
                  </a:prstGeom>
                  <a:solidFill>
                    <a:srgbClr val="81818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sp>
            <p:nvSpPr>
              <p:cNvPr id="126" name="Rechthoek 125">
                <a:extLst>
                  <a:ext uri="{FF2B5EF4-FFF2-40B4-BE49-F238E27FC236}">
                    <a16:creationId xmlns:a16="http://schemas.microsoft.com/office/drawing/2014/main" id="{9A64C899-9576-4C91-8779-53EF6B083F4A}"/>
                  </a:ext>
                </a:extLst>
              </p:cNvPr>
              <p:cNvSpPr/>
              <p:nvPr userDrawn="1"/>
            </p:nvSpPr>
            <p:spPr>
              <a:xfrm>
                <a:off x="12682980" y="3889890"/>
                <a:ext cx="622284" cy="161170"/>
              </a:xfrm>
              <a:prstGeom prst="rect">
                <a:avLst/>
              </a:prstGeom>
              <a:no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Bijsnijden</a:t>
                </a:r>
              </a:p>
            </p:txBody>
          </p:sp>
          <p:sp>
            <p:nvSpPr>
              <p:cNvPr id="127" name="Gelijkbenige driehoek 126">
                <a:extLst>
                  <a:ext uri="{FF2B5EF4-FFF2-40B4-BE49-F238E27FC236}">
                    <a16:creationId xmlns:a16="http://schemas.microsoft.com/office/drawing/2014/main" id="{44C876AE-4BD8-431D-A70D-D67D2A8D01E4}"/>
                  </a:ext>
                </a:extLst>
              </p:cNvPr>
              <p:cNvSpPr/>
              <p:nvPr userDrawn="1"/>
            </p:nvSpPr>
            <p:spPr>
              <a:xfrm rot="10800000">
                <a:off x="12950688" y="4093726"/>
                <a:ext cx="86866" cy="51147"/>
              </a:xfrm>
              <a:prstGeom prst="triangle">
                <a:avLst/>
              </a:prstGeom>
              <a:solidFill>
                <a:srgbClr val="000000"/>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153" name="Instructie">
            <a:extLst>
              <a:ext uri="{FF2B5EF4-FFF2-40B4-BE49-F238E27FC236}">
                <a16:creationId xmlns:a16="http://schemas.microsoft.com/office/drawing/2014/main" id="{5D93443A-BCE9-4957-9EE7-29B51A00B425}"/>
              </a:ext>
            </a:extLst>
          </p:cNvPr>
          <p:cNvGrpSpPr/>
          <p:nvPr userDrawn="1"/>
        </p:nvGrpSpPr>
        <p:grpSpPr>
          <a:xfrm>
            <a:off x="12445465" y="1434"/>
            <a:ext cx="3201327" cy="6001164"/>
            <a:chOff x="-3437547" y="1434"/>
            <a:chExt cx="3201327" cy="6001164"/>
          </a:xfrm>
        </p:grpSpPr>
        <p:cxnSp>
          <p:nvCxnSpPr>
            <p:cNvPr id="154" name="Rechte verbindingslijn 153">
              <a:extLst>
                <a:ext uri="{FF2B5EF4-FFF2-40B4-BE49-F238E27FC236}">
                  <a16:creationId xmlns:a16="http://schemas.microsoft.com/office/drawing/2014/main" id="{1783FCEC-1984-4F3B-A9C2-C5D99E8801A3}"/>
                </a:ext>
              </a:extLst>
            </p:cNvPr>
            <p:cNvCxnSpPr>
              <a:cxnSpLocks/>
            </p:cNvCxnSpPr>
            <p:nvPr userDrawn="1"/>
          </p:nvCxnSpPr>
          <p:spPr>
            <a:xfrm>
              <a:off x="-3419346" y="5083729"/>
              <a:ext cx="3176013" cy="0"/>
            </a:xfrm>
            <a:prstGeom prst="line">
              <a:avLst/>
            </a:prstGeom>
            <a:noFill/>
            <a:ln w="3175" cap="flat" cmpd="sng" algn="ctr">
              <a:solidFill>
                <a:srgbClr val="303E48"/>
              </a:solidFill>
              <a:prstDash val="solid"/>
            </a:ln>
            <a:effectLst/>
          </p:spPr>
        </p:cxnSp>
        <p:sp>
          <p:nvSpPr>
            <p:cNvPr id="155" name="Ovaal 154">
              <a:extLst>
                <a:ext uri="{FF2B5EF4-FFF2-40B4-BE49-F238E27FC236}">
                  <a16:creationId xmlns:a16="http://schemas.microsoft.com/office/drawing/2014/main" id="{A455DE64-A025-408F-B797-9750E6582C54}"/>
                </a:ext>
              </a:extLst>
            </p:cNvPr>
            <p:cNvSpPr/>
            <p:nvPr userDrawn="1"/>
          </p:nvSpPr>
          <p:spPr>
            <a:xfrm>
              <a:off x="-3425006" y="3588820"/>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6</a:t>
              </a:r>
            </a:p>
          </p:txBody>
        </p:sp>
        <p:sp>
          <p:nvSpPr>
            <p:cNvPr id="156" name="Rechthoek 155">
              <a:extLst>
                <a:ext uri="{FF2B5EF4-FFF2-40B4-BE49-F238E27FC236}">
                  <a16:creationId xmlns:a16="http://schemas.microsoft.com/office/drawing/2014/main" id="{F8F70177-A3C8-469C-838E-2D4B5449FE2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57" name="Ovaal 156">
              <a:extLst>
                <a:ext uri="{FF2B5EF4-FFF2-40B4-BE49-F238E27FC236}">
                  <a16:creationId xmlns:a16="http://schemas.microsoft.com/office/drawing/2014/main" id="{BDE2DFB7-76AE-4C5F-963F-8E0E6995A802}"/>
                </a:ext>
              </a:extLst>
            </p:cNvPr>
            <p:cNvSpPr/>
            <p:nvPr userDrawn="1"/>
          </p:nvSpPr>
          <p:spPr>
            <a:xfrm>
              <a:off x="-3425006" y="396299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7</a:t>
              </a:r>
            </a:p>
          </p:txBody>
        </p:sp>
        <p:sp>
          <p:nvSpPr>
            <p:cNvPr id="158" name="Rechthoek 157">
              <a:extLst>
                <a:ext uri="{FF2B5EF4-FFF2-40B4-BE49-F238E27FC236}">
                  <a16:creationId xmlns:a16="http://schemas.microsoft.com/office/drawing/2014/main" id="{5601CD41-DA6B-4BAC-9C41-92E16CC0B0F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59" name="Ovaal 158">
              <a:extLst>
                <a:ext uri="{FF2B5EF4-FFF2-40B4-BE49-F238E27FC236}">
                  <a16:creationId xmlns:a16="http://schemas.microsoft.com/office/drawing/2014/main" id="{AD10CF32-A088-4AE4-9C74-C2C227F53025}"/>
                </a:ext>
              </a:extLst>
            </p:cNvPr>
            <p:cNvSpPr/>
            <p:nvPr userDrawn="1"/>
          </p:nvSpPr>
          <p:spPr>
            <a:xfrm>
              <a:off x="-3425006" y="43356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8</a:t>
              </a:r>
            </a:p>
          </p:txBody>
        </p:sp>
        <p:sp>
          <p:nvSpPr>
            <p:cNvPr id="160" name="Rechthoek 159">
              <a:extLst>
                <a:ext uri="{FF2B5EF4-FFF2-40B4-BE49-F238E27FC236}">
                  <a16:creationId xmlns:a16="http://schemas.microsoft.com/office/drawing/2014/main" id="{3FA68D94-5F15-42A5-9F6A-FB03AA2E637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grpSp>
          <p:nvGrpSpPr>
            <p:cNvPr id="161" name="Meer informatie">
              <a:extLst>
                <a:ext uri="{FF2B5EF4-FFF2-40B4-BE49-F238E27FC236}">
                  <a16:creationId xmlns:a16="http://schemas.microsoft.com/office/drawing/2014/main" id="{087AD190-CC03-452E-B054-C8F8BF8667AF}"/>
                </a:ext>
              </a:extLst>
            </p:cNvPr>
            <p:cNvGrpSpPr/>
            <p:nvPr userDrawn="1"/>
          </p:nvGrpSpPr>
          <p:grpSpPr>
            <a:xfrm>
              <a:off x="-3421298" y="5206936"/>
              <a:ext cx="3178515" cy="795662"/>
              <a:chOff x="-3741486" y="3387723"/>
              <a:chExt cx="3178515" cy="795662"/>
            </a:xfrm>
          </p:grpSpPr>
          <p:sp>
            <p:nvSpPr>
              <p:cNvPr id="231" name="Freeform 101">
                <a:extLst>
                  <a:ext uri="{FF2B5EF4-FFF2-40B4-BE49-F238E27FC236}">
                    <a16:creationId xmlns:a16="http://schemas.microsoft.com/office/drawing/2014/main" id="{5B7F4CB1-A9D3-449D-BE2D-7111DF63717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prstClr val="black"/>
                  </a:solidFill>
                  <a:effectLst/>
                  <a:uLnTx/>
                  <a:uFillTx/>
                  <a:latin typeface="Open Sans"/>
                </a:endParaRPr>
              </a:p>
            </p:txBody>
          </p:sp>
          <p:sp>
            <p:nvSpPr>
              <p:cNvPr id="313" name="Rechthoek 312">
                <a:extLst>
                  <a:ext uri="{FF2B5EF4-FFF2-40B4-BE49-F238E27FC236}">
                    <a16:creationId xmlns:a16="http://schemas.microsoft.com/office/drawing/2014/main" id="{22A4E166-ED9F-4B2F-A89D-D553F78665E1}"/>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open deze in de diavoorstelling en klik op de gewenste video link.</a:t>
                </a:r>
              </a:p>
            </p:txBody>
          </p:sp>
          <p:cxnSp>
            <p:nvCxnSpPr>
              <p:cNvPr id="314" name="Rechte verbindingslijn 313">
                <a:extLst>
                  <a:ext uri="{FF2B5EF4-FFF2-40B4-BE49-F238E27FC236}">
                    <a16:creationId xmlns:a16="http://schemas.microsoft.com/office/drawing/2014/main" id="{FAE57876-2BA0-492F-B735-0C4CA1442DCA}"/>
                  </a:ext>
                </a:extLst>
              </p:cNvPr>
              <p:cNvCxnSpPr>
                <a:cxnSpLocks/>
              </p:cNvCxnSpPr>
              <p:nvPr userDrawn="1"/>
            </p:nvCxnSpPr>
            <p:spPr>
              <a:xfrm>
                <a:off x="-3740987" y="4183385"/>
                <a:ext cx="3178016" cy="0"/>
              </a:xfrm>
              <a:prstGeom prst="line">
                <a:avLst/>
              </a:prstGeom>
              <a:noFill/>
              <a:ln w="3175" cap="flat" cmpd="sng" algn="ctr">
                <a:solidFill>
                  <a:srgbClr val="303E48"/>
                </a:solidFill>
                <a:prstDash val="solid"/>
              </a:ln>
              <a:effectLst/>
            </p:spPr>
          </p:cxnSp>
        </p:grpSp>
        <p:sp>
          <p:nvSpPr>
            <p:cNvPr id="162" name="Rechthoek 161">
              <a:extLst>
                <a:ext uri="{FF2B5EF4-FFF2-40B4-BE49-F238E27FC236}">
                  <a16:creationId xmlns:a16="http://schemas.microsoft.com/office/drawing/2014/main" id="{CADC9F08-45EA-4399-949B-EA6E8952A19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rgbClr val="303E48"/>
                  </a:solidFill>
                  <a:effectLst/>
                  <a:uLnTx/>
                  <a:uFillTx/>
                  <a:latin typeface="Oswald"/>
                  <a:cs typeface="Segoe UI Light" panose="020B0502040204020203" pitchFamily="34" charset="0"/>
                </a:rPr>
                <a:t>TEKST NIVEAUS kiezen</a:t>
              </a:r>
            </a:p>
          </p:txBody>
        </p:sp>
        <p:sp>
          <p:nvSpPr>
            <p:cNvPr id="163" name="Ovaal 162">
              <a:extLst>
                <a:ext uri="{FF2B5EF4-FFF2-40B4-BE49-F238E27FC236}">
                  <a16:creationId xmlns:a16="http://schemas.microsoft.com/office/drawing/2014/main" id="{8AEE38AB-99C6-4E2D-81E6-C7F6EACA144D}"/>
                </a:ext>
              </a:extLst>
            </p:cNvPr>
            <p:cNvSpPr/>
            <p:nvPr userDrawn="1"/>
          </p:nvSpPr>
          <p:spPr>
            <a:xfrm>
              <a:off x="-3425006" y="1719144"/>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87AB6AB2-348A-4E23-B29C-8ECAAE263E8F}"/>
                </a:ext>
              </a:extLst>
            </p:cNvPr>
            <p:cNvCxnSpPr>
              <a:cxnSpLocks/>
            </p:cNvCxnSpPr>
            <p:nvPr userDrawn="1"/>
          </p:nvCxnSpPr>
          <p:spPr>
            <a:xfrm>
              <a:off x="-3419346" y="243069"/>
              <a:ext cx="3176013" cy="0"/>
            </a:xfrm>
            <a:prstGeom prst="line">
              <a:avLst/>
            </a:prstGeom>
            <a:noFill/>
            <a:ln w="3175" cap="flat" cmpd="sng" algn="ctr">
              <a:solidFill>
                <a:srgbClr val="303E48"/>
              </a:solidFill>
              <a:prstDash val="solid"/>
            </a:ln>
            <a:effectLst/>
          </p:spPr>
        </p:cxnSp>
        <p:grpSp>
          <p:nvGrpSpPr>
            <p:cNvPr id="165" name="Groep 164">
              <a:extLst>
                <a:ext uri="{FF2B5EF4-FFF2-40B4-BE49-F238E27FC236}">
                  <a16:creationId xmlns:a16="http://schemas.microsoft.com/office/drawing/2014/main" id="{5C2D9110-79E5-4FE7-9816-AAC7D7C7EA46}"/>
                </a:ext>
              </a:extLst>
            </p:cNvPr>
            <p:cNvGrpSpPr/>
            <p:nvPr userDrawn="1"/>
          </p:nvGrpSpPr>
          <p:grpSpPr>
            <a:xfrm>
              <a:off x="-3437547" y="349413"/>
              <a:ext cx="2933825" cy="558875"/>
              <a:chOff x="-3419346" y="368233"/>
              <a:chExt cx="3904920" cy="743862"/>
            </a:xfrm>
          </p:grpSpPr>
          <p:sp>
            <p:nvSpPr>
              <p:cNvPr id="179" name="Rechthoek 178">
                <a:extLst>
                  <a:ext uri="{FF2B5EF4-FFF2-40B4-BE49-F238E27FC236}">
                    <a16:creationId xmlns:a16="http://schemas.microsoft.com/office/drawing/2014/main" id="{E0FB1E30-2CC4-4B57-AB6A-B396CA3F33AE}"/>
                  </a:ext>
                </a:extLst>
              </p:cNvPr>
              <p:cNvSpPr/>
              <p:nvPr userDrawn="1"/>
            </p:nvSpPr>
            <p:spPr>
              <a:xfrm>
                <a:off x="-3294549" y="368233"/>
                <a:ext cx="432805" cy="244981"/>
              </a:xfrm>
              <a:prstGeom prst="rect">
                <a:avLst/>
              </a:prstGeom>
              <a:solidFill>
                <a:sysClr val="window" lastClr="FFFFFF"/>
              </a:solidFill>
              <a:ln w="6350"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Start</a:t>
                </a:r>
              </a:p>
            </p:txBody>
          </p:sp>
          <p:cxnSp>
            <p:nvCxnSpPr>
              <p:cNvPr id="180" name="Rechte verbindingslijn 179">
                <a:extLst>
                  <a:ext uri="{FF2B5EF4-FFF2-40B4-BE49-F238E27FC236}">
                    <a16:creationId xmlns:a16="http://schemas.microsoft.com/office/drawing/2014/main" id="{0C5F7ABC-C8A9-4CC6-AF48-3E36FEF85381}"/>
                  </a:ext>
                </a:extLst>
              </p:cNvPr>
              <p:cNvCxnSpPr>
                <a:cxnSpLocks/>
              </p:cNvCxnSpPr>
              <p:nvPr userDrawn="1"/>
            </p:nvCxnSpPr>
            <p:spPr>
              <a:xfrm>
                <a:off x="-2861744" y="613214"/>
                <a:ext cx="137087" cy="0"/>
              </a:xfrm>
              <a:prstGeom prst="line">
                <a:avLst/>
              </a:prstGeom>
              <a:noFill/>
              <a:ln w="6350" cap="flat" cmpd="sng" algn="ctr">
                <a:solidFill>
                  <a:sysClr val="window" lastClr="FFFFFF">
                    <a:lumMod val="75000"/>
                  </a:sysClr>
                </a:solidFill>
                <a:prstDash val="solid"/>
              </a:ln>
              <a:effectLst/>
            </p:spPr>
          </p:cxnSp>
          <p:cxnSp>
            <p:nvCxnSpPr>
              <p:cNvPr id="181" name="Rechte verbindingslijn 180">
                <a:extLst>
                  <a:ext uri="{FF2B5EF4-FFF2-40B4-BE49-F238E27FC236}">
                    <a16:creationId xmlns:a16="http://schemas.microsoft.com/office/drawing/2014/main" id="{15796171-8F39-4F95-B85E-33FF04BEBC07}"/>
                  </a:ext>
                </a:extLst>
              </p:cNvPr>
              <p:cNvCxnSpPr>
                <a:cxnSpLocks/>
              </p:cNvCxnSpPr>
              <p:nvPr userDrawn="1"/>
            </p:nvCxnSpPr>
            <p:spPr>
              <a:xfrm>
                <a:off x="-3419346" y="613214"/>
                <a:ext cx="136215" cy="0"/>
              </a:xfrm>
              <a:prstGeom prst="line">
                <a:avLst/>
              </a:prstGeom>
              <a:noFill/>
              <a:ln w="6350" cap="flat" cmpd="sng" algn="ctr">
                <a:solidFill>
                  <a:sysClr val="window" lastClr="FFFFFF">
                    <a:lumMod val="75000"/>
                  </a:sysClr>
                </a:solidFill>
                <a:prstDash val="solid"/>
              </a:ln>
              <a:effectLst/>
            </p:spPr>
          </p:cxnSp>
          <p:sp>
            <p:nvSpPr>
              <p:cNvPr id="182" name="Rechthoek 181">
                <a:extLst>
                  <a:ext uri="{FF2B5EF4-FFF2-40B4-BE49-F238E27FC236}">
                    <a16:creationId xmlns:a16="http://schemas.microsoft.com/office/drawing/2014/main" id="{1FB6384C-EEFB-474A-96B2-AAD558BCEAA2}"/>
                  </a:ext>
                </a:extLst>
              </p:cNvPr>
              <p:cNvSpPr/>
              <p:nvPr userDrawn="1"/>
            </p:nvSpPr>
            <p:spPr>
              <a:xfrm>
                <a:off x="-3289012" y="589683"/>
                <a:ext cx="422160" cy="6406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nvGrpSpPr>
              <p:cNvPr id="183" name="Groep 182">
                <a:extLst>
                  <a:ext uri="{FF2B5EF4-FFF2-40B4-BE49-F238E27FC236}">
                    <a16:creationId xmlns:a16="http://schemas.microsoft.com/office/drawing/2014/main" id="{4931734D-141D-4A83-9C64-75108A0397BE}"/>
                  </a:ext>
                </a:extLst>
              </p:cNvPr>
              <p:cNvGrpSpPr/>
              <p:nvPr userDrawn="1"/>
            </p:nvGrpSpPr>
            <p:grpSpPr>
              <a:xfrm>
                <a:off x="-3002834" y="720303"/>
                <a:ext cx="182598" cy="143759"/>
                <a:chOff x="-3310843" y="700986"/>
                <a:chExt cx="182598" cy="143759"/>
              </a:xfrm>
            </p:grpSpPr>
            <p:grpSp>
              <p:nvGrpSpPr>
                <p:cNvPr id="222" name="Groep 221">
                  <a:extLst>
                    <a:ext uri="{FF2B5EF4-FFF2-40B4-BE49-F238E27FC236}">
                      <a16:creationId xmlns:a16="http://schemas.microsoft.com/office/drawing/2014/main" id="{218B5D85-1142-4614-BD13-43525E8FB288}"/>
                    </a:ext>
                  </a:extLst>
                </p:cNvPr>
                <p:cNvGrpSpPr/>
                <p:nvPr userDrawn="1"/>
              </p:nvGrpSpPr>
              <p:grpSpPr>
                <a:xfrm>
                  <a:off x="-3310843" y="700986"/>
                  <a:ext cx="182598" cy="143759"/>
                  <a:chOff x="-3310843" y="700986"/>
                  <a:chExt cx="182598" cy="143759"/>
                </a:xfrm>
              </p:grpSpPr>
              <p:cxnSp>
                <p:nvCxnSpPr>
                  <p:cNvPr id="226" name="Rechte verbindingslijn 225">
                    <a:extLst>
                      <a:ext uri="{FF2B5EF4-FFF2-40B4-BE49-F238E27FC236}">
                        <a16:creationId xmlns:a16="http://schemas.microsoft.com/office/drawing/2014/main" id="{0F72CEA2-1058-42C2-94A0-F08858A7E6D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725A7DCD-933B-4F3A-8453-B8B3B49355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0F0F432D-4748-41D0-9C0C-2943CBD55C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id="{41812014-451A-4258-A35D-B066F6D3A7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0" name="Rechte verbindingslijn 229">
                    <a:extLst>
                      <a:ext uri="{FF2B5EF4-FFF2-40B4-BE49-F238E27FC236}">
                        <a16:creationId xmlns:a16="http://schemas.microsoft.com/office/drawing/2014/main" id="{A5457DEA-8F3E-4F2D-A384-6E5EA739C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3" name="Groep 222">
                  <a:extLst>
                    <a:ext uri="{FF2B5EF4-FFF2-40B4-BE49-F238E27FC236}">
                      <a16:creationId xmlns:a16="http://schemas.microsoft.com/office/drawing/2014/main" id="{6BE5B3AC-A126-4308-8AFD-7B5AF3FC1814}"/>
                    </a:ext>
                  </a:extLst>
                </p:cNvPr>
                <p:cNvGrpSpPr/>
                <p:nvPr userDrawn="1"/>
              </p:nvGrpSpPr>
              <p:grpSpPr>
                <a:xfrm flipH="1">
                  <a:off x="-3310774" y="735854"/>
                  <a:ext cx="88801" cy="72568"/>
                  <a:chOff x="-2091059" y="1395403"/>
                  <a:chExt cx="157316" cy="128558"/>
                </a:xfrm>
              </p:grpSpPr>
              <p:sp>
                <p:nvSpPr>
                  <p:cNvPr id="224" name="Rechthoek 223">
                    <a:extLst>
                      <a:ext uri="{FF2B5EF4-FFF2-40B4-BE49-F238E27FC236}">
                        <a16:creationId xmlns:a16="http://schemas.microsoft.com/office/drawing/2014/main" id="{485C5C84-A6DE-4EA0-AFCB-1B7E2BC8D1D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25" name="Pijl: punthaak 167">
                    <a:extLst>
                      <a:ext uri="{FF2B5EF4-FFF2-40B4-BE49-F238E27FC236}">
                        <a16:creationId xmlns:a16="http://schemas.microsoft.com/office/drawing/2014/main" id="{22A2095F-CD48-40E1-A7FD-409C8A75A65A}"/>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nvGrpSpPr>
              <p:cNvPr id="184" name="Groep 183">
                <a:extLst>
                  <a:ext uri="{FF2B5EF4-FFF2-40B4-BE49-F238E27FC236}">
                    <a16:creationId xmlns:a16="http://schemas.microsoft.com/office/drawing/2014/main" id="{5E106AB0-C5AF-4410-9BE7-E9BB92F5A6AC}"/>
                  </a:ext>
                </a:extLst>
              </p:cNvPr>
              <p:cNvGrpSpPr/>
              <p:nvPr userDrawn="1"/>
            </p:nvGrpSpPr>
            <p:grpSpPr>
              <a:xfrm>
                <a:off x="-3326107" y="720303"/>
                <a:ext cx="182598" cy="143759"/>
                <a:chOff x="-3634116" y="700986"/>
                <a:chExt cx="182598" cy="143759"/>
              </a:xfrm>
            </p:grpSpPr>
            <p:grpSp>
              <p:nvGrpSpPr>
                <p:cNvPr id="213" name="Groep 212">
                  <a:extLst>
                    <a:ext uri="{FF2B5EF4-FFF2-40B4-BE49-F238E27FC236}">
                      <a16:creationId xmlns:a16="http://schemas.microsoft.com/office/drawing/2014/main" id="{F768002E-9563-422A-A990-92084379ECEB}"/>
                    </a:ext>
                  </a:extLst>
                </p:cNvPr>
                <p:cNvGrpSpPr/>
                <p:nvPr userDrawn="1"/>
              </p:nvGrpSpPr>
              <p:grpSpPr>
                <a:xfrm>
                  <a:off x="-3634116" y="700986"/>
                  <a:ext cx="182598" cy="143759"/>
                  <a:chOff x="-3634116" y="700986"/>
                  <a:chExt cx="182598" cy="143759"/>
                </a:xfrm>
              </p:grpSpPr>
              <p:cxnSp>
                <p:nvCxnSpPr>
                  <p:cNvPr id="217" name="Rechte verbindingslijn 216">
                    <a:extLst>
                      <a:ext uri="{FF2B5EF4-FFF2-40B4-BE49-F238E27FC236}">
                        <a16:creationId xmlns:a16="http://schemas.microsoft.com/office/drawing/2014/main" id="{0892A6A0-844E-4339-A2D0-A1BA861D32B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D01F9E66-6D14-48B8-B73B-7E5B2C9BAB7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60157A48-8A29-43A7-92C0-ABBEC6EE53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3A0C1228-2233-4502-8DAD-DE645E46D52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D3A3C688-049F-428A-8424-8325000822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4" name="Groep 213">
                  <a:extLst>
                    <a:ext uri="{FF2B5EF4-FFF2-40B4-BE49-F238E27FC236}">
                      <a16:creationId xmlns:a16="http://schemas.microsoft.com/office/drawing/2014/main" id="{83D07786-BF9A-405A-A6EB-08CC8E6ECF15}"/>
                    </a:ext>
                  </a:extLst>
                </p:cNvPr>
                <p:cNvGrpSpPr/>
                <p:nvPr userDrawn="1"/>
              </p:nvGrpSpPr>
              <p:grpSpPr>
                <a:xfrm>
                  <a:off x="-3634047" y="735854"/>
                  <a:ext cx="88801" cy="72568"/>
                  <a:chOff x="-2091059" y="1395403"/>
                  <a:chExt cx="157316" cy="128558"/>
                </a:xfrm>
              </p:grpSpPr>
              <p:sp>
                <p:nvSpPr>
                  <p:cNvPr id="215" name="Rechthoek 214">
                    <a:extLst>
                      <a:ext uri="{FF2B5EF4-FFF2-40B4-BE49-F238E27FC236}">
                        <a16:creationId xmlns:a16="http://schemas.microsoft.com/office/drawing/2014/main" id="{A5AC7824-AA49-4F94-873E-6153A6E25A7C}"/>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16" name="Pijl: punthaak 158">
                    <a:extLst>
                      <a:ext uri="{FF2B5EF4-FFF2-40B4-BE49-F238E27FC236}">
                        <a16:creationId xmlns:a16="http://schemas.microsoft.com/office/drawing/2014/main" id="{D0ACE631-2107-4DB9-A587-2398878542EB}"/>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cxnSp>
            <p:nvCxnSpPr>
              <p:cNvPr id="185" name="Rechte verbindingslijn 184">
                <a:extLst>
                  <a:ext uri="{FF2B5EF4-FFF2-40B4-BE49-F238E27FC236}">
                    <a16:creationId xmlns:a16="http://schemas.microsoft.com/office/drawing/2014/main" id="{C8BD6DB0-8AFE-47E4-A37D-4104610BF62D}"/>
                  </a:ext>
                </a:extLst>
              </p:cNvPr>
              <p:cNvCxnSpPr>
                <a:cxnSpLocks/>
              </p:cNvCxnSpPr>
              <p:nvPr userDrawn="1"/>
            </p:nvCxnSpPr>
            <p:spPr>
              <a:xfrm flipV="1">
                <a:off x="-3136454" y="523622"/>
                <a:ext cx="720437" cy="188422"/>
              </a:xfrm>
              <a:prstGeom prst="line">
                <a:avLst/>
              </a:prstGeom>
              <a:noFill/>
              <a:ln w="19050" cap="rnd" cmpd="sng" algn="ctr">
                <a:solidFill>
                  <a:srgbClr val="303E48"/>
                </a:solidFill>
                <a:prstDash val="solid"/>
                <a:headEnd type="oval"/>
              </a:ln>
              <a:effectLst/>
            </p:spPr>
          </p:cxnSp>
          <p:cxnSp>
            <p:nvCxnSpPr>
              <p:cNvPr id="186" name="Rechte verbindingslijn 185">
                <a:extLst>
                  <a:ext uri="{FF2B5EF4-FFF2-40B4-BE49-F238E27FC236}">
                    <a16:creationId xmlns:a16="http://schemas.microsoft.com/office/drawing/2014/main" id="{E2989122-9D79-43E8-A94B-0CD589B303ED}"/>
                  </a:ext>
                </a:extLst>
              </p:cNvPr>
              <p:cNvCxnSpPr>
                <a:cxnSpLocks/>
              </p:cNvCxnSpPr>
              <p:nvPr userDrawn="1"/>
            </p:nvCxnSpPr>
            <p:spPr>
              <a:xfrm>
                <a:off x="-2820570" y="712044"/>
                <a:ext cx="399011" cy="238298"/>
              </a:xfrm>
              <a:prstGeom prst="line">
                <a:avLst/>
              </a:prstGeom>
              <a:noFill/>
              <a:ln w="19050" cap="rnd" cmpd="sng" algn="ctr">
                <a:solidFill>
                  <a:srgbClr val="303E48"/>
                </a:solidFill>
                <a:prstDash val="solid"/>
                <a:headEnd type="oval"/>
              </a:ln>
              <a:effectLst/>
            </p:spPr>
          </p:cxnSp>
          <p:grpSp>
            <p:nvGrpSpPr>
              <p:cNvPr id="187" name="Groep 186">
                <a:extLst>
                  <a:ext uri="{FF2B5EF4-FFF2-40B4-BE49-F238E27FC236}">
                    <a16:creationId xmlns:a16="http://schemas.microsoft.com/office/drawing/2014/main" id="{5C091D7C-F52F-4A69-981F-8296C9E97AD4}"/>
                  </a:ext>
                </a:extLst>
              </p:cNvPr>
              <p:cNvGrpSpPr/>
              <p:nvPr userDrawn="1"/>
            </p:nvGrpSpPr>
            <p:grpSpPr>
              <a:xfrm>
                <a:off x="-2425037" y="370226"/>
                <a:ext cx="357690" cy="330595"/>
                <a:chOff x="-2721817" y="347336"/>
                <a:chExt cx="432805" cy="400021"/>
              </a:xfrm>
            </p:grpSpPr>
            <p:sp>
              <p:nvSpPr>
                <p:cNvPr id="202" name="Rechthoek 201">
                  <a:extLst>
                    <a:ext uri="{FF2B5EF4-FFF2-40B4-BE49-F238E27FC236}">
                      <a16:creationId xmlns:a16="http://schemas.microsoft.com/office/drawing/2014/main" id="{B524376F-4A13-4C4F-8408-8807922FD2A2}"/>
                    </a:ext>
                  </a:extLst>
                </p:cNvPr>
                <p:cNvSpPr/>
                <p:nvPr userDrawn="1"/>
              </p:nvSpPr>
              <p:spPr>
                <a:xfrm>
                  <a:off x="-2721817" y="347336"/>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03" name="Groep 202">
                  <a:extLst>
                    <a:ext uri="{FF2B5EF4-FFF2-40B4-BE49-F238E27FC236}">
                      <a16:creationId xmlns:a16="http://schemas.microsoft.com/office/drawing/2014/main" id="{6F4A8E7C-F179-4E1D-B5EB-7B919E26E8E1}"/>
                    </a:ext>
                  </a:extLst>
                </p:cNvPr>
                <p:cNvGrpSpPr/>
                <p:nvPr userDrawn="1"/>
              </p:nvGrpSpPr>
              <p:grpSpPr>
                <a:xfrm>
                  <a:off x="-2652453" y="431583"/>
                  <a:ext cx="294076" cy="231526"/>
                  <a:chOff x="-3634116" y="700986"/>
                  <a:chExt cx="182598" cy="143759"/>
                </a:xfrm>
              </p:grpSpPr>
              <p:grpSp>
                <p:nvGrpSpPr>
                  <p:cNvPr id="204" name="Groep 203">
                    <a:extLst>
                      <a:ext uri="{FF2B5EF4-FFF2-40B4-BE49-F238E27FC236}">
                        <a16:creationId xmlns:a16="http://schemas.microsoft.com/office/drawing/2014/main" id="{3A401E38-80B8-4869-BB42-06676287F589}"/>
                      </a:ext>
                    </a:extLst>
                  </p:cNvPr>
                  <p:cNvGrpSpPr/>
                  <p:nvPr userDrawn="1"/>
                </p:nvGrpSpPr>
                <p:grpSpPr>
                  <a:xfrm>
                    <a:off x="-3634116" y="700986"/>
                    <a:ext cx="182598" cy="143759"/>
                    <a:chOff x="-3634116" y="700986"/>
                    <a:chExt cx="182598" cy="143759"/>
                  </a:xfrm>
                </p:grpSpPr>
                <p:cxnSp>
                  <p:nvCxnSpPr>
                    <p:cNvPr id="208" name="Rechte verbindingslijn 207">
                      <a:extLst>
                        <a:ext uri="{FF2B5EF4-FFF2-40B4-BE49-F238E27FC236}">
                          <a16:creationId xmlns:a16="http://schemas.microsoft.com/office/drawing/2014/main" id="{670DAF82-AF5C-43C1-A780-C2A782E374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CFFF91DB-7367-4C55-AD16-03C757F0F26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51616CC4-39C8-4477-8193-13CEB23D0D9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F35CC238-94BA-4D1E-B2CD-B384FACC4B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535D6FE1-BC90-4039-8DF5-7DD296D2ED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5" name="Groep 204">
                    <a:extLst>
                      <a:ext uri="{FF2B5EF4-FFF2-40B4-BE49-F238E27FC236}">
                        <a16:creationId xmlns:a16="http://schemas.microsoft.com/office/drawing/2014/main" id="{33B63567-3918-46F0-B8BD-EB1D2B66E52E}"/>
                      </a:ext>
                    </a:extLst>
                  </p:cNvPr>
                  <p:cNvGrpSpPr/>
                  <p:nvPr userDrawn="1"/>
                </p:nvGrpSpPr>
                <p:grpSpPr>
                  <a:xfrm>
                    <a:off x="-3634047" y="735854"/>
                    <a:ext cx="88801" cy="72568"/>
                    <a:chOff x="-2091059" y="1395403"/>
                    <a:chExt cx="157316" cy="128558"/>
                  </a:xfrm>
                </p:grpSpPr>
                <p:sp>
                  <p:nvSpPr>
                    <p:cNvPr id="206" name="Rechthoek 205">
                      <a:extLst>
                        <a:ext uri="{FF2B5EF4-FFF2-40B4-BE49-F238E27FC236}">
                          <a16:creationId xmlns:a16="http://schemas.microsoft.com/office/drawing/2014/main" id="{FED9DE94-24E9-4D44-9332-E1638630EC6D}"/>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207" name="Pijl: punthaak 149">
                      <a:extLst>
                        <a:ext uri="{FF2B5EF4-FFF2-40B4-BE49-F238E27FC236}">
                          <a16:creationId xmlns:a16="http://schemas.microsoft.com/office/drawing/2014/main" id="{A319216C-C7FE-48D0-AB07-7725D846D179}"/>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grpSp>
            <p:nvGrpSpPr>
              <p:cNvPr id="188" name="Groep 187">
                <a:extLst>
                  <a:ext uri="{FF2B5EF4-FFF2-40B4-BE49-F238E27FC236}">
                    <a16:creationId xmlns:a16="http://schemas.microsoft.com/office/drawing/2014/main" id="{90FBC575-BA1D-48F9-8EF5-66531181EC71}"/>
                  </a:ext>
                </a:extLst>
              </p:cNvPr>
              <p:cNvGrpSpPr/>
              <p:nvPr userDrawn="1"/>
            </p:nvGrpSpPr>
            <p:grpSpPr>
              <a:xfrm>
                <a:off x="-2425037" y="781500"/>
                <a:ext cx="357690" cy="330595"/>
                <a:chOff x="-2721817" y="782525"/>
                <a:chExt cx="432805" cy="400021"/>
              </a:xfrm>
            </p:grpSpPr>
            <p:sp>
              <p:nvSpPr>
                <p:cNvPr id="191" name="Rechthoek 190">
                  <a:extLst>
                    <a:ext uri="{FF2B5EF4-FFF2-40B4-BE49-F238E27FC236}">
                      <a16:creationId xmlns:a16="http://schemas.microsoft.com/office/drawing/2014/main" id="{0CC28A92-8C24-4A93-8C0D-C97E16D6A67F}"/>
                    </a:ext>
                  </a:extLst>
                </p:cNvPr>
                <p:cNvSpPr/>
                <p:nvPr userDrawn="1"/>
              </p:nvSpPr>
              <p:spPr>
                <a:xfrm>
                  <a:off x="-2721817" y="782525"/>
                  <a:ext cx="432805" cy="400021"/>
                </a:xfrm>
                <a:prstGeom prst="rect">
                  <a:avLst/>
                </a:prstGeom>
                <a:solidFill>
                  <a:sysClr val="window" lastClr="FFFFFF"/>
                </a:solidFill>
                <a:ln w="3175" cap="flat" cmpd="sng" algn="ctr">
                  <a:solidFill>
                    <a:sysClr val="window" lastClr="FFFFFF">
                      <a:lumMod val="75000"/>
                    </a:sys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1217512"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192" name="Groep 191">
                  <a:extLst>
                    <a:ext uri="{FF2B5EF4-FFF2-40B4-BE49-F238E27FC236}">
                      <a16:creationId xmlns:a16="http://schemas.microsoft.com/office/drawing/2014/main" id="{63032188-66DD-430D-BFFC-09B29E37EAD8}"/>
                    </a:ext>
                  </a:extLst>
                </p:cNvPr>
                <p:cNvGrpSpPr/>
                <p:nvPr userDrawn="1"/>
              </p:nvGrpSpPr>
              <p:grpSpPr>
                <a:xfrm>
                  <a:off x="-2652453" y="866772"/>
                  <a:ext cx="294076" cy="231526"/>
                  <a:chOff x="-3310843" y="700986"/>
                  <a:chExt cx="182598" cy="143759"/>
                </a:xfrm>
              </p:grpSpPr>
              <p:grpSp>
                <p:nvGrpSpPr>
                  <p:cNvPr id="193" name="Groep 192">
                    <a:extLst>
                      <a:ext uri="{FF2B5EF4-FFF2-40B4-BE49-F238E27FC236}">
                        <a16:creationId xmlns:a16="http://schemas.microsoft.com/office/drawing/2014/main" id="{83A45565-CD8F-49B4-93AC-A382A13C0C0E}"/>
                      </a:ext>
                    </a:extLst>
                  </p:cNvPr>
                  <p:cNvGrpSpPr/>
                  <p:nvPr userDrawn="1"/>
                </p:nvGrpSpPr>
                <p:grpSpPr>
                  <a:xfrm>
                    <a:off x="-3310843" y="700986"/>
                    <a:ext cx="182598" cy="143759"/>
                    <a:chOff x="-3310843" y="700986"/>
                    <a:chExt cx="182598" cy="143759"/>
                  </a:xfrm>
                </p:grpSpPr>
                <p:cxnSp>
                  <p:nvCxnSpPr>
                    <p:cNvPr id="197" name="Rechte verbindingslijn 196">
                      <a:extLst>
                        <a:ext uri="{FF2B5EF4-FFF2-40B4-BE49-F238E27FC236}">
                          <a16:creationId xmlns:a16="http://schemas.microsoft.com/office/drawing/2014/main" id="{673F9607-2813-42AC-8077-45B8162269A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B3581340-CBA0-4705-8901-EDB66878126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496C5DBB-FBCF-4C81-B3BC-40931549692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BE1E040A-BCD6-487E-8D6B-8CCEEB441C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561A8049-80D9-4273-959E-7B2BB30A8EA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4" name="Groep 193">
                    <a:extLst>
                      <a:ext uri="{FF2B5EF4-FFF2-40B4-BE49-F238E27FC236}">
                        <a16:creationId xmlns:a16="http://schemas.microsoft.com/office/drawing/2014/main" id="{BE8ECC40-8288-4427-BF4F-3843B8AB38AF}"/>
                      </a:ext>
                    </a:extLst>
                  </p:cNvPr>
                  <p:cNvGrpSpPr/>
                  <p:nvPr userDrawn="1"/>
                </p:nvGrpSpPr>
                <p:grpSpPr>
                  <a:xfrm flipH="1">
                    <a:off x="-3310774" y="735854"/>
                    <a:ext cx="88801" cy="72568"/>
                    <a:chOff x="-2091059" y="1395403"/>
                    <a:chExt cx="157316" cy="128558"/>
                  </a:xfrm>
                </p:grpSpPr>
                <p:sp>
                  <p:nvSpPr>
                    <p:cNvPr id="195" name="Rechthoek 194">
                      <a:extLst>
                        <a:ext uri="{FF2B5EF4-FFF2-40B4-BE49-F238E27FC236}">
                          <a16:creationId xmlns:a16="http://schemas.microsoft.com/office/drawing/2014/main" id="{4C3191C2-5CA9-4CCC-A171-AFDEFCCBAB51}"/>
                        </a:ext>
                      </a:extLst>
                    </p:cNvPr>
                    <p:cNvSpPr/>
                    <p:nvPr userDrawn="1"/>
                  </p:nvSpPr>
                  <p:spPr>
                    <a:xfrm>
                      <a:off x="-2051585" y="1436824"/>
                      <a:ext cx="117842" cy="45718"/>
                    </a:xfrm>
                    <a:prstGeom prst="rect">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sp>
                  <p:nvSpPr>
                    <p:cNvPr id="196" name="Pijl: punthaak 138">
                      <a:extLst>
                        <a:ext uri="{FF2B5EF4-FFF2-40B4-BE49-F238E27FC236}">
                          <a16:creationId xmlns:a16="http://schemas.microsoft.com/office/drawing/2014/main" id="{7692F1EF-156A-498C-B4CA-43570FFFE7BF}"/>
                        </a:ext>
                      </a:extLst>
                    </p:cNvPr>
                    <p:cNvSpPr/>
                    <p:nvPr userDrawn="1"/>
                  </p:nvSpPr>
                  <p:spPr>
                    <a:xfrm flipH="1">
                      <a:off x="-2091059" y="1395403"/>
                      <a:ext cx="128558" cy="128558"/>
                    </a:xfrm>
                    <a:prstGeom prst="chevron">
                      <a:avLst>
                        <a:gd name="adj" fmla="val 47962"/>
                      </a:avLst>
                    </a:prstGeom>
                    <a:solidFill>
                      <a:srgbClr val="4A7DB1"/>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1217512"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prstClr val="black"/>
                        </a:solidFill>
                        <a:effectLst/>
                        <a:uLnTx/>
                        <a:uFillTx/>
                        <a:latin typeface="Open Sans"/>
                        <a:ea typeface="+mn-ea"/>
                        <a:cs typeface="+mn-cs"/>
                      </a:endParaRPr>
                    </a:p>
                  </p:txBody>
                </p:sp>
              </p:grpSp>
            </p:grpSp>
          </p:grpSp>
          <p:sp>
            <p:nvSpPr>
              <p:cNvPr id="189" name="Rechthoek 188">
                <a:extLst>
                  <a:ext uri="{FF2B5EF4-FFF2-40B4-BE49-F238E27FC236}">
                    <a16:creationId xmlns:a16="http://schemas.microsoft.com/office/drawing/2014/main" id="{0FA1AF6C-2339-40A7-8578-ABBF6274FEB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omhoog</a:t>
                </a:r>
              </a:p>
            </p:txBody>
          </p:sp>
          <p:sp>
            <p:nvSpPr>
              <p:cNvPr id="190" name="Rechthoek 189">
                <a:extLst>
                  <a:ext uri="{FF2B5EF4-FFF2-40B4-BE49-F238E27FC236}">
                    <a16:creationId xmlns:a16="http://schemas.microsoft.com/office/drawing/2014/main" id="{6296336B-8CBD-4091-8C9A-A794B087CAB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8F4D6900-DB82-488F-A840-B2B5C767BC86}"/>
                </a:ext>
              </a:extLst>
            </p:cNvPr>
            <p:cNvCxnSpPr>
              <a:cxnSpLocks/>
            </p:cNvCxnSpPr>
            <p:nvPr userDrawn="1"/>
          </p:nvCxnSpPr>
          <p:spPr>
            <a:xfrm>
              <a:off x="-3419346" y="1020931"/>
              <a:ext cx="3176013" cy="0"/>
            </a:xfrm>
            <a:prstGeom prst="line">
              <a:avLst/>
            </a:prstGeom>
            <a:noFill/>
            <a:ln w="3175" cap="flat" cmpd="sng" algn="ctr">
              <a:solidFill>
                <a:srgbClr val="303E48"/>
              </a:solidFill>
              <a:prstDash val="solid"/>
            </a:ln>
            <a:effectLst/>
          </p:spPr>
        </p:cxnSp>
        <p:sp>
          <p:nvSpPr>
            <p:cNvPr id="167" name="Rechthoek 166">
              <a:extLst>
                <a:ext uri="{FF2B5EF4-FFF2-40B4-BE49-F238E27FC236}">
                  <a16:creationId xmlns:a16="http://schemas.microsoft.com/office/drawing/2014/main" id="{FFD1F973-B59A-4706-9FFD-33A704A3041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357188" marR="0" lvl="0" indent="-357188" algn="l" defTabSz="914400" rtl="0" eaLnBrk="1" fontAlgn="auto" latinLnBrk="0" hangingPunct="1">
                <a:lnSpc>
                  <a:spcPct val="90000"/>
                </a:lnSpc>
                <a:spcBef>
                  <a:spcPts val="400"/>
                </a:spcBef>
                <a:spcAft>
                  <a:spcPts val="400"/>
                </a:spcAft>
                <a:buClr>
                  <a:schemeClr val="tx2"/>
                </a:buClr>
                <a:buSzTx/>
                <a:buFont typeface="Arial" panose="020B0604020202020204" pitchFamily="34" charset="0"/>
                <a:buChar char="•"/>
                <a:tabLst/>
                <a:defRPr/>
              </a:pPr>
              <a:r>
                <a:rPr lang="nl-NL" sz="1400" kern="1200" noProof="0" dirty="0" err="1">
                  <a:solidFill>
                    <a:schemeClr val="tx1"/>
                  </a:solidFill>
                  <a:latin typeface="+mn-lt"/>
                  <a:ea typeface="+mn-ea"/>
                  <a:cs typeface="+mn-cs"/>
                </a:rPr>
                <a:t>Bullet</a:t>
              </a:r>
              <a:endParaRPr lang="nl-NL" sz="1400" kern="1200" noProof="0" dirty="0">
                <a:solidFill>
                  <a:schemeClr val="tx1"/>
                </a:solidFill>
                <a:latin typeface="+mn-lt"/>
                <a:ea typeface="+mn-ea"/>
                <a:cs typeface="+mn-cs"/>
              </a:endParaRPr>
            </a:p>
          </p:txBody>
        </p:sp>
        <p:sp>
          <p:nvSpPr>
            <p:cNvPr id="168" name="Ovaal 167">
              <a:extLst>
                <a:ext uri="{FF2B5EF4-FFF2-40B4-BE49-F238E27FC236}">
                  <a16:creationId xmlns:a16="http://schemas.microsoft.com/office/drawing/2014/main" id="{C9E80D98-52CD-47CD-811C-0DE0730CD5D1}"/>
                </a:ext>
              </a:extLst>
            </p:cNvPr>
            <p:cNvSpPr/>
            <p:nvPr userDrawn="1"/>
          </p:nvSpPr>
          <p:spPr>
            <a:xfrm>
              <a:off x="-3425006" y="209106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2</a:t>
              </a:r>
            </a:p>
          </p:txBody>
        </p:sp>
        <p:sp>
          <p:nvSpPr>
            <p:cNvPr id="169" name="Rechthoek 168">
              <a:extLst>
                <a:ext uri="{FF2B5EF4-FFF2-40B4-BE49-F238E27FC236}">
                  <a16:creationId xmlns:a16="http://schemas.microsoft.com/office/drawing/2014/main" id="{614EE503-9231-4337-9FAA-9FB3AA534CA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714375" marR="0" lvl="1" indent="-352425" algn="l" defTabSz="914400" rtl="0" eaLnBrk="1" fontAlgn="auto" latinLnBrk="0" hangingPunct="1">
                <a:lnSpc>
                  <a:spcPct val="90000"/>
                </a:lnSpc>
                <a:spcBef>
                  <a:spcPts val="400"/>
                </a:spcBef>
                <a:spcAft>
                  <a:spcPts val="400"/>
                </a:spcAft>
                <a:buClr>
                  <a:srgbClr val="0096A5"/>
                </a:buClr>
                <a:buSzTx/>
                <a:buFont typeface="Calibri" panose="020F0502020204030204" pitchFamily="34" charset="0"/>
                <a:buChar char="‒"/>
                <a:tabLst/>
                <a:defRPr/>
              </a:pPr>
              <a:r>
                <a:rPr lang="nl-NL" sz="1400" kern="1200" noProof="0" dirty="0">
                  <a:solidFill>
                    <a:schemeClr val="tx1"/>
                  </a:solidFill>
                  <a:latin typeface="+mn-lt"/>
                  <a:ea typeface="+mn-ea"/>
                  <a:cs typeface="+mn-cs"/>
                </a:rPr>
                <a:t>Sub-</a:t>
              </a:r>
              <a:r>
                <a:rPr lang="nl-NL" sz="1400" kern="1200" noProof="0" dirty="0" err="1">
                  <a:solidFill>
                    <a:schemeClr val="tx1"/>
                  </a:solidFill>
                  <a:latin typeface="+mn-lt"/>
                  <a:ea typeface="+mn-ea"/>
                  <a:cs typeface="+mn-cs"/>
                </a:rPr>
                <a:t>bullet</a:t>
              </a:r>
              <a:r>
                <a:rPr lang="nl-NL" sz="1400" kern="1200" noProof="0" dirty="0">
                  <a:solidFill>
                    <a:schemeClr val="tx1"/>
                  </a:solidFill>
                  <a:latin typeface="+mn-lt"/>
                  <a:ea typeface="+mn-ea"/>
                  <a:cs typeface="+mn-cs"/>
                </a:rPr>
                <a:t> #1</a:t>
              </a:r>
            </a:p>
          </p:txBody>
        </p:sp>
        <p:sp>
          <p:nvSpPr>
            <p:cNvPr id="170" name="Ovaal 169">
              <a:extLst>
                <a:ext uri="{FF2B5EF4-FFF2-40B4-BE49-F238E27FC236}">
                  <a16:creationId xmlns:a16="http://schemas.microsoft.com/office/drawing/2014/main" id="{29699259-BF8B-46C6-A690-D8103C59CA51}"/>
                </a:ext>
              </a:extLst>
            </p:cNvPr>
            <p:cNvSpPr/>
            <p:nvPr userDrawn="1"/>
          </p:nvSpPr>
          <p:spPr>
            <a:xfrm>
              <a:off x="-3425006" y="2465241"/>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3</a:t>
              </a:r>
            </a:p>
          </p:txBody>
        </p:sp>
        <p:sp>
          <p:nvSpPr>
            <p:cNvPr id="171" name="Rechthoek 170">
              <a:extLst>
                <a:ext uri="{FF2B5EF4-FFF2-40B4-BE49-F238E27FC236}">
                  <a16:creationId xmlns:a16="http://schemas.microsoft.com/office/drawing/2014/main" id="{44075078-B851-43D8-8575-6A940639505F}"/>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1950" marR="0" lvl="2" indent="-36195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Char char=""/>
                <a:tabLst/>
                <a:defRPr/>
              </a:pPr>
              <a:r>
                <a:rPr lang="nl-NL" sz="1400" kern="1200" noProof="0" dirty="0">
                  <a:solidFill>
                    <a:schemeClr val="tx1"/>
                  </a:solidFill>
                  <a:latin typeface="+mn-lt"/>
                  <a:ea typeface="+mn-ea"/>
                  <a:cs typeface="+mn-cs"/>
                </a:rPr>
                <a:t>Vinkje</a:t>
              </a:r>
            </a:p>
          </p:txBody>
        </p:sp>
        <p:sp>
          <p:nvSpPr>
            <p:cNvPr id="172" name="Ovaal 171">
              <a:extLst>
                <a:ext uri="{FF2B5EF4-FFF2-40B4-BE49-F238E27FC236}">
                  <a16:creationId xmlns:a16="http://schemas.microsoft.com/office/drawing/2014/main" id="{C4507E80-6D71-40FE-B39A-5BA71BC71D22}"/>
                </a:ext>
              </a:extLst>
            </p:cNvPr>
            <p:cNvSpPr/>
            <p:nvPr userDrawn="1"/>
          </p:nvSpPr>
          <p:spPr>
            <a:xfrm>
              <a:off x="-3425006" y="2837886"/>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4</a:t>
              </a:r>
            </a:p>
          </p:txBody>
        </p:sp>
        <p:sp>
          <p:nvSpPr>
            <p:cNvPr id="173" name="Rechthoek 172">
              <a:extLst>
                <a:ext uri="{FF2B5EF4-FFF2-40B4-BE49-F238E27FC236}">
                  <a16:creationId xmlns:a16="http://schemas.microsoft.com/office/drawing/2014/main" id="{A71A843E-1481-4D8C-8078-B9BCF3B245F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Leestekst</a:t>
              </a:r>
            </a:p>
          </p:txBody>
        </p:sp>
        <p:sp>
          <p:nvSpPr>
            <p:cNvPr id="174" name="Ovaal 173">
              <a:extLst>
                <a:ext uri="{FF2B5EF4-FFF2-40B4-BE49-F238E27FC236}">
                  <a16:creationId xmlns:a16="http://schemas.microsoft.com/office/drawing/2014/main" id="{A66CBC57-6CCB-4E5B-9123-49A7338A7108}"/>
                </a:ext>
              </a:extLst>
            </p:cNvPr>
            <p:cNvSpPr/>
            <p:nvPr userDrawn="1"/>
          </p:nvSpPr>
          <p:spPr>
            <a:xfrm>
              <a:off x="-3425006" y="3221492"/>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white"/>
                  </a:solidFill>
                  <a:effectLst/>
                  <a:uLnTx/>
                  <a:uFillTx/>
                  <a:latin typeface="Open Sans"/>
                  <a:cs typeface="Segoe UI Light" panose="020B0502040204020203" pitchFamily="34" charset="0"/>
                </a:rPr>
                <a:t>5</a:t>
              </a:r>
            </a:p>
          </p:txBody>
        </p:sp>
        <p:sp>
          <p:nvSpPr>
            <p:cNvPr id="175" name="Rechthoek 174">
              <a:extLst>
                <a:ext uri="{FF2B5EF4-FFF2-40B4-BE49-F238E27FC236}">
                  <a16:creationId xmlns:a16="http://schemas.microsoft.com/office/drawing/2014/main" id="{B1EAD3FC-C9D9-46EF-A19B-E2FEAD018E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Header</a:t>
              </a:r>
            </a:p>
          </p:txBody>
        </p:sp>
        <p:sp>
          <p:nvSpPr>
            <p:cNvPr id="176" name="Rechthoek 175">
              <a:extLst>
                <a:ext uri="{FF2B5EF4-FFF2-40B4-BE49-F238E27FC236}">
                  <a16:creationId xmlns:a16="http://schemas.microsoft.com/office/drawing/2014/main" id="{42FAA852-0535-4B31-B07D-912AA33E510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Open Sans"/>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Open Sans"/>
                  <a:cs typeface="Segoe UI Light" panose="020B0502040204020203" pitchFamily="34" charset="0"/>
                </a:rPr>
                <a:t>, zoals hierboven aangegeven, om een tekst niveau te kiezen. Kies uit:</a:t>
              </a:r>
            </a:p>
          </p:txBody>
        </p:sp>
        <p:sp>
          <p:nvSpPr>
            <p:cNvPr id="177" name="Ovaal 176">
              <a:extLst>
                <a:ext uri="{FF2B5EF4-FFF2-40B4-BE49-F238E27FC236}">
                  <a16:creationId xmlns:a16="http://schemas.microsoft.com/office/drawing/2014/main" id="{AD10CF32-A088-4AE4-9C74-C2C227F53025}"/>
                </a:ext>
              </a:extLst>
            </p:cNvPr>
            <p:cNvSpPr/>
            <p:nvPr userDrawn="1"/>
          </p:nvSpPr>
          <p:spPr>
            <a:xfrm>
              <a:off x="-3425006" y="4711085"/>
              <a:ext cx="260914" cy="259683"/>
            </a:xfrm>
            <a:prstGeom prst="ellipse">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white"/>
                  </a:solidFill>
                  <a:effectLst/>
                  <a:uLnTx/>
                  <a:uFillTx/>
                  <a:latin typeface="Open Sans"/>
                  <a:cs typeface="Segoe UI Light" panose="020B0502040204020203" pitchFamily="34" charset="0"/>
                </a:rPr>
                <a:t>9</a:t>
              </a:r>
            </a:p>
          </p:txBody>
        </p:sp>
        <p:sp>
          <p:nvSpPr>
            <p:cNvPr id="178" name="Rechthoek 177">
              <a:extLst>
                <a:ext uri="{FF2B5EF4-FFF2-40B4-BE49-F238E27FC236}">
                  <a16:creationId xmlns:a16="http://schemas.microsoft.com/office/drawing/2014/main" id="{3FA68D94-5F15-42A5-9F6A-FB03AA2E637A}"/>
                </a:ext>
              </a:extLst>
            </p:cNvPr>
            <p:cNvSpPr/>
            <p:nvPr userDrawn="1"/>
          </p:nvSpPr>
          <p:spPr>
            <a:xfrm>
              <a:off x="-3059324" y="4711084"/>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90000"/>
                </a:lnSpc>
                <a:spcBef>
                  <a:spcPts val="400"/>
                </a:spcBef>
                <a:spcAft>
                  <a:spcPts val="400"/>
                </a:spcAft>
                <a:buClr>
                  <a:schemeClr val="tx2"/>
                </a:buClr>
                <a:buSzTx/>
                <a:buFont typeface="Webdings" panose="05030102010509060703" pitchFamily="18" charset="2"/>
                <a:buNone/>
                <a:tabLst/>
                <a:defRPr/>
              </a:pPr>
              <a:r>
                <a:rPr lang="nl-NL" sz="1400" kern="1200" noProof="0" dirty="0">
                  <a:solidFill>
                    <a:schemeClr val="tx1"/>
                  </a:solidFill>
                  <a:latin typeface="+mn-lt"/>
                  <a:ea typeface="+mn-ea"/>
                  <a:cs typeface="+mn-cs"/>
                </a:rPr>
                <a:t>Leestekst</a:t>
              </a:r>
            </a:p>
          </p:txBody>
        </p:sp>
      </p:grpSp>
    </p:spTree>
    <p:extLst>
      <p:ext uri="{BB962C8B-B14F-4D97-AF65-F5344CB8AC3E}">
        <p14:creationId xmlns:p14="http://schemas.microsoft.com/office/powerpoint/2010/main" val="342201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Hoofdstukpagina">
    <p:spTree>
      <p:nvGrpSpPr>
        <p:cNvPr id="1" name=""/>
        <p:cNvGrpSpPr/>
        <p:nvPr/>
      </p:nvGrpSpPr>
      <p:grpSpPr>
        <a:xfrm>
          <a:off x="0" y="0"/>
          <a:ext cx="0" cy="0"/>
          <a:chOff x="0" y="0"/>
          <a:chExt cx="0" cy="0"/>
        </a:xfrm>
      </p:grpSpPr>
      <p:sp>
        <p:nvSpPr>
          <p:cNvPr id="7" name="ROZE BALK"/>
          <p:cNvSpPr>
            <a:spLocks/>
          </p:cNvSpPr>
          <p:nvPr userDrawn="1"/>
        </p:nvSpPr>
        <p:spPr bwMode="auto">
          <a:xfrm>
            <a:off x="0" y="0"/>
            <a:ext cx="12192000" cy="6036907"/>
          </a:xfrm>
          <a:custGeom>
            <a:avLst/>
            <a:gdLst>
              <a:gd name="T0" fmla="*/ 0 w 3840"/>
              <a:gd name="T1" fmla="*/ 1900 h 1900"/>
              <a:gd name="T2" fmla="*/ 0 w 3840"/>
              <a:gd name="T3" fmla="*/ 0 h 1900"/>
              <a:gd name="T4" fmla="*/ 3840 w 3840"/>
              <a:gd name="T5" fmla="*/ 0 h 1900"/>
              <a:gd name="T6" fmla="*/ 3840 w 3840"/>
              <a:gd name="T7" fmla="*/ 1900 h 1900"/>
              <a:gd name="T8" fmla="*/ 3742 w 3840"/>
              <a:gd name="T9" fmla="*/ 1889 h 1900"/>
              <a:gd name="T10" fmla="*/ 3522 w 3840"/>
              <a:gd name="T11" fmla="*/ 1865 h 1900"/>
              <a:gd name="T12" fmla="*/ 3320 w 3840"/>
              <a:gd name="T13" fmla="*/ 1847 h 1900"/>
              <a:gd name="T14" fmla="*/ 3133 w 3840"/>
              <a:gd name="T15" fmla="*/ 1833 h 1900"/>
              <a:gd name="T16" fmla="*/ 2973 w 3840"/>
              <a:gd name="T17" fmla="*/ 1823 h 1900"/>
              <a:gd name="T18" fmla="*/ 2780 w 3840"/>
              <a:gd name="T19" fmla="*/ 1813 h 1900"/>
              <a:gd name="T20" fmla="*/ 2636 w 3840"/>
              <a:gd name="T21" fmla="*/ 1807 h 1900"/>
              <a:gd name="T22" fmla="*/ 2439 w 3840"/>
              <a:gd name="T23" fmla="*/ 1801 h 1900"/>
              <a:gd name="T24" fmla="*/ 2241 w 3840"/>
              <a:gd name="T25" fmla="*/ 1798 h 1900"/>
              <a:gd name="T26" fmla="*/ 1599 w 3840"/>
              <a:gd name="T27" fmla="*/ 1801 h 1900"/>
              <a:gd name="T28" fmla="*/ 1433 w 3840"/>
              <a:gd name="T29" fmla="*/ 1805 h 1900"/>
              <a:gd name="T30" fmla="*/ 1254 w 3840"/>
              <a:gd name="T31" fmla="*/ 1811 h 1900"/>
              <a:gd name="T32" fmla="*/ 1064 w 3840"/>
              <a:gd name="T33" fmla="*/ 1819 h 1900"/>
              <a:gd name="T34" fmla="*/ 908 w 3840"/>
              <a:gd name="T35" fmla="*/ 1827 h 1900"/>
              <a:gd name="T36" fmla="*/ 740 w 3840"/>
              <a:gd name="T37" fmla="*/ 1837 h 1900"/>
              <a:gd name="T38" fmla="*/ 564 w 3840"/>
              <a:gd name="T39" fmla="*/ 1849 h 1900"/>
              <a:gd name="T40" fmla="*/ 385 w 3840"/>
              <a:gd name="T41" fmla="*/ 1863 h 1900"/>
              <a:gd name="T42" fmla="*/ 184 w 3840"/>
              <a:gd name="T43" fmla="*/ 1881 h 1900"/>
              <a:gd name="T44" fmla="*/ 0 w 3840"/>
              <a:gd name="T45" fmla="*/ 190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0" h="1900">
                <a:moveTo>
                  <a:pt x="0" y="1900"/>
                </a:moveTo>
                <a:cubicBezTo>
                  <a:pt x="0" y="1266"/>
                  <a:pt x="0" y="633"/>
                  <a:pt x="0" y="0"/>
                </a:cubicBezTo>
                <a:cubicBezTo>
                  <a:pt x="1280" y="0"/>
                  <a:pt x="2560" y="0"/>
                  <a:pt x="3840" y="0"/>
                </a:cubicBezTo>
                <a:cubicBezTo>
                  <a:pt x="3840" y="633"/>
                  <a:pt x="3840" y="1266"/>
                  <a:pt x="3840" y="1900"/>
                </a:cubicBezTo>
                <a:cubicBezTo>
                  <a:pt x="3807" y="1896"/>
                  <a:pt x="3774" y="1892"/>
                  <a:pt x="3742" y="1889"/>
                </a:cubicBezTo>
                <a:cubicBezTo>
                  <a:pt x="3669" y="1881"/>
                  <a:pt x="3596" y="1872"/>
                  <a:pt x="3522" y="1865"/>
                </a:cubicBezTo>
                <a:cubicBezTo>
                  <a:pt x="3455" y="1859"/>
                  <a:pt x="3387" y="1853"/>
                  <a:pt x="3320" y="1847"/>
                </a:cubicBezTo>
                <a:cubicBezTo>
                  <a:pt x="3257" y="1842"/>
                  <a:pt x="3195" y="1837"/>
                  <a:pt x="3133" y="1833"/>
                </a:cubicBezTo>
                <a:cubicBezTo>
                  <a:pt x="3080" y="1829"/>
                  <a:pt x="3026" y="1826"/>
                  <a:pt x="2973" y="1823"/>
                </a:cubicBezTo>
                <a:cubicBezTo>
                  <a:pt x="2909" y="1820"/>
                  <a:pt x="2844" y="1816"/>
                  <a:pt x="2780" y="1813"/>
                </a:cubicBezTo>
                <a:cubicBezTo>
                  <a:pt x="2732" y="1811"/>
                  <a:pt x="2684" y="1809"/>
                  <a:pt x="2636" y="1807"/>
                </a:cubicBezTo>
                <a:cubicBezTo>
                  <a:pt x="2570" y="1805"/>
                  <a:pt x="2505" y="1803"/>
                  <a:pt x="2439" y="1801"/>
                </a:cubicBezTo>
                <a:cubicBezTo>
                  <a:pt x="2373" y="1800"/>
                  <a:pt x="2307" y="1797"/>
                  <a:pt x="2241" y="1798"/>
                </a:cubicBezTo>
                <a:cubicBezTo>
                  <a:pt x="2027" y="1798"/>
                  <a:pt x="1813" y="1799"/>
                  <a:pt x="1599" y="1801"/>
                </a:cubicBezTo>
                <a:cubicBezTo>
                  <a:pt x="1543" y="1801"/>
                  <a:pt x="1488" y="1803"/>
                  <a:pt x="1433" y="1805"/>
                </a:cubicBezTo>
                <a:cubicBezTo>
                  <a:pt x="1373" y="1806"/>
                  <a:pt x="1314" y="1808"/>
                  <a:pt x="1254" y="1811"/>
                </a:cubicBezTo>
                <a:cubicBezTo>
                  <a:pt x="1191" y="1813"/>
                  <a:pt x="1128" y="1816"/>
                  <a:pt x="1064" y="1819"/>
                </a:cubicBezTo>
                <a:cubicBezTo>
                  <a:pt x="1012" y="1821"/>
                  <a:pt x="960" y="1824"/>
                  <a:pt x="908" y="1827"/>
                </a:cubicBezTo>
                <a:cubicBezTo>
                  <a:pt x="852" y="1830"/>
                  <a:pt x="796" y="1833"/>
                  <a:pt x="740" y="1837"/>
                </a:cubicBezTo>
                <a:cubicBezTo>
                  <a:pt x="682" y="1840"/>
                  <a:pt x="623" y="1844"/>
                  <a:pt x="564" y="1849"/>
                </a:cubicBezTo>
                <a:cubicBezTo>
                  <a:pt x="504" y="1853"/>
                  <a:pt x="445" y="1858"/>
                  <a:pt x="385" y="1863"/>
                </a:cubicBezTo>
                <a:cubicBezTo>
                  <a:pt x="318" y="1868"/>
                  <a:pt x="251" y="1874"/>
                  <a:pt x="184" y="1881"/>
                </a:cubicBezTo>
                <a:cubicBezTo>
                  <a:pt x="123" y="1887"/>
                  <a:pt x="61" y="1893"/>
                  <a:pt x="0" y="19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2" name="Titel 1">
            <a:extLst>
              <a:ext uri="{FF2B5EF4-FFF2-40B4-BE49-F238E27FC236}">
                <a16:creationId xmlns:a16="http://schemas.microsoft.com/office/drawing/2014/main" id="{42ACAE40-2DF5-45FA-B0AD-0DAE26B6502B}"/>
              </a:ext>
            </a:extLst>
          </p:cNvPr>
          <p:cNvSpPr>
            <a:spLocks noGrp="1"/>
          </p:cNvSpPr>
          <p:nvPr>
            <p:ph type="ctrTitle"/>
          </p:nvPr>
        </p:nvSpPr>
        <p:spPr>
          <a:xfrm>
            <a:off x="1021800" y="743537"/>
            <a:ext cx="10148400" cy="2577600"/>
          </a:xfrm>
        </p:spPr>
        <p:txBody>
          <a:bodyPr anchor="b"/>
          <a:lstStyle>
            <a:lvl1pPr algn="l">
              <a:defRPr sz="66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DE52A010-1D71-4CC1-808D-1B0A3C38B666}"/>
              </a:ext>
            </a:extLst>
          </p:cNvPr>
          <p:cNvSpPr>
            <a:spLocks noGrp="1"/>
          </p:cNvSpPr>
          <p:nvPr>
            <p:ph type="subTitle" idx="1"/>
          </p:nvPr>
        </p:nvSpPr>
        <p:spPr>
          <a:xfrm>
            <a:off x="1021800" y="3641227"/>
            <a:ext cx="10148400" cy="1756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3DC8C923-6BF7-4787-A069-5B82751A9409}"/>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A51F570B-F73A-4DA0-AEC5-1B79D00C8C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760EAF-F5E8-48BE-B639-DAEAB3EB78BF}"/>
              </a:ext>
            </a:extLst>
          </p:cNvPr>
          <p:cNvSpPr>
            <a:spLocks noGrp="1"/>
          </p:cNvSpPr>
          <p:nvPr>
            <p:ph type="sldNum" sz="quarter" idx="12"/>
          </p:nvPr>
        </p:nvSpPr>
        <p:spPr/>
        <p:txBody>
          <a:bodyPr/>
          <a:lstStyle/>
          <a:p>
            <a:fld id="{DFB7CAEE-63C4-415B-A7D5-246F31E6E309}" type="slidenum">
              <a:rPr lang="nl-NL" smtClean="0"/>
              <a:t>‹nr.›</a:t>
            </a:fld>
            <a:endParaRPr lang="nl-NL"/>
          </a:p>
        </p:txBody>
      </p:sp>
      <p:grpSp>
        <p:nvGrpSpPr>
          <p:cNvPr id="9" name="LOGO"/>
          <p:cNvGrpSpPr>
            <a:grpSpLocks noChangeAspect="1"/>
          </p:cNvGrpSpPr>
          <p:nvPr userDrawn="1"/>
        </p:nvGrpSpPr>
        <p:grpSpPr bwMode="auto">
          <a:xfrm>
            <a:off x="10296366" y="5957461"/>
            <a:ext cx="807723" cy="795764"/>
            <a:chOff x="8176" y="844"/>
            <a:chExt cx="878" cy="865"/>
          </a:xfrm>
        </p:grpSpPr>
        <p:sp>
          <p:nvSpPr>
            <p:cNvPr id="11"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17949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lijke kansen">
    <p:spTree>
      <p:nvGrpSpPr>
        <p:cNvPr id="1" name=""/>
        <p:cNvGrpSpPr/>
        <p:nvPr/>
      </p:nvGrpSpPr>
      <p:grpSpPr>
        <a:xfrm>
          <a:off x="0" y="0"/>
          <a:ext cx="0" cy="0"/>
          <a:chOff x="0" y="0"/>
          <a:chExt cx="0" cy="0"/>
        </a:xfrm>
      </p:grpSpPr>
      <p:sp>
        <p:nvSpPr>
          <p:cNvPr id="39" name="WIT BOOG"/>
          <p:cNvSpPr/>
          <p:nvPr userDrawn="1"/>
        </p:nvSpPr>
        <p:spPr>
          <a:xfrm>
            <a:off x="6532363" y="-10632"/>
            <a:ext cx="5712804" cy="6868632"/>
          </a:xfrm>
          <a:custGeom>
            <a:avLst/>
            <a:gdLst>
              <a:gd name="connsiteX0" fmla="*/ 569776 w 5712803"/>
              <a:gd name="connsiteY0" fmla="*/ 0 h 6857998"/>
              <a:gd name="connsiteX1" fmla="*/ 5712803 w 5712803"/>
              <a:gd name="connsiteY1" fmla="*/ 0 h 6857998"/>
              <a:gd name="connsiteX2" fmla="*/ 5712803 w 5712803"/>
              <a:gd name="connsiteY2" fmla="*/ 6857998 h 6857998"/>
              <a:gd name="connsiteX3" fmla="*/ 706629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608893 w 5712803"/>
              <a:gd name="connsiteY4" fmla="*/ 6611793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69776 w 5712803"/>
              <a:gd name="connsiteY0" fmla="*/ 0 h 6857998"/>
              <a:gd name="connsiteX1" fmla="*/ 5712803 w 5712803"/>
              <a:gd name="connsiteY1" fmla="*/ 0 h 6857998"/>
              <a:gd name="connsiteX2" fmla="*/ 5712803 w 5712803"/>
              <a:gd name="connsiteY2" fmla="*/ 6857998 h 6857998"/>
              <a:gd name="connsiteX3" fmla="*/ 536508 w 5712803"/>
              <a:gd name="connsiteY3" fmla="*/ 6857998 h 6857998"/>
              <a:gd name="connsiteX4" fmla="*/ 470670 w 5712803"/>
              <a:gd name="connsiteY4" fmla="*/ 6590528 h 6857998"/>
              <a:gd name="connsiteX5" fmla="*/ 0 w 5712803"/>
              <a:gd name="connsiteY5" fmla="*/ 3252093 h 6857998"/>
              <a:gd name="connsiteX6" fmla="*/ 428583 w 5712803"/>
              <a:gd name="connsiteY6" fmla="*/ 417285 h 6857998"/>
              <a:gd name="connsiteX7" fmla="*/ 569776 w 5712803"/>
              <a:gd name="connsiteY7" fmla="*/ 0 h 6857998"/>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428583 w 5712803"/>
              <a:gd name="connsiteY6" fmla="*/ 427918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 name="connsiteX0" fmla="*/ 527246 w 5712803"/>
              <a:gd name="connsiteY0" fmla="*/ 0 h 6868631"/>
              <a:gd name="connsiteX1" fmla="*/ 5712803 w 5712803"/>
              <a:gd name="connsiteY1" fmla="*/ 10633 h 6868631"/>
              <a:gd name="connsiteX2" fmla="*/ 5712803 w 5712803"/>
              <a:gd name="connsiteY2" fmla="*/ 6868631 h 6868631"/>
              <a:gd name="connsiteX3" fmla="*/ 536508 w 5712803"/>
              <a:gd name="connsiteY3" fmla="*/ 6868631 h 6868631"/>
              <a:gd name="connsiteX4" fmla="*/ 470670 w 5712803"/>
              <a:gd name="connsiteY4" fmla="*/ 6601161 h 6868631"/>
              <a:gd name="connsiteX5" fmla="*/ 0 w 5712803"/>
              <a:gd name="connsiteY5" fmla="*/ 3262726 h 6868631"/>
              <a:gd name="connsiteX6" fmla="*/ 375420 w 5712803"/>
              <a:gd name="connsiteY6" fmla="*/ 449183 h 6868631"/>
              <a:gd name="connsiteX7" fmla="*/ 527246 w 5712803"/>
              <a:gd name="connsiteY7" fmla="*/ 0 h 68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803" h="6868631">
                <a:moveTo>
                  <a:pt x="527246" y="0"/>
                </a:moveTo>
                <a:lnTo>
                  <a:pt x="5712803" y="10633"/>
                </a:lnTo>
                <a:lnTo>
                  <a:pt x="5712803" y="6868631"/>
                </a:lnTo>
                <a:lnTo>
                  <a:pt x="536508" y="6868631"/>
                </a:lnTo>
                <a:cubicBezTo>
                  <a:pt x="503929" y="6786563"/>
                  <a:pt x="503249" y="6683229"/>
                  <a:pt x="470670" y="6601161"/>
                </a:cubicBezTo>
                <a:cubicBezTo>
                  <a:pt x="204688" y="5449937"/>
                  <a:pt x="0" y="4445273"/>
                  <a:pt x="0" y="3262726"/>
                </a:cubicBezTo>
                <a:cubicBezTo>
                  <a:pt x="0" y="2275557"/>
                  <a:pt x="54355" y="1525451"/>
                  <a:pt x="375420" y="449183"/>
                </a:cubicBezTo>
                <a:lnTo>
                  <a:pt x="5272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636AB974-84E0-4516-9713-AE19D65A7AB0}"/>
              </a:ext>
            </a:extLst>
          </p:cNvPr>
          <p:cNvSpPr>
            <a:spLocks noGrp="1"/>
          </p:cNvSpPr>
          <p:nvPr>
            <p:ph type="dt" sz="half" idx="10"/>
          </p:nvPr>
        </p:nvSpPr>
        <p:spPr/>
        <p:txBody>
          <a:body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01C2AE0F-9E49-46AF-870E-4FE147D8F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742E91-BEB5-4E07-9C03-A5621FA9171F}"/>
              </a:ext>
            </a:extLst>
          </p:cNvPr>
          <p:cNvSpPr>
            <a:spLocks noGrp="1"/>
          </p:cNvSpPr>
          <p:nvPr>
            <p:ph type="sldNum" sz="quarter" idx="12"/>
          </p:nvPr>
        </p:nvSpPr>
        <p:spPr/>
        <p:txBody>
          <a:bodyPr/>
          <a:lstStyle/>
          <a:p>
            <a:fld id="{DFB7CAEE-63C4-415B-A7D5-246F31E6E309}" type="slidenum">
              <a:rPr lang="nl-NL" smtClean="0"/>
              <a:t>‹nr.›</a:t>
            </a:fld>
            <a:endParaRPr lang="nl-NL" dirty="0"/>
          </a:p>
        </p:txBody>
      </p:sp>
      <p:grpSp>
        <p:nvGrpSpPr>
          <p:cNvPr id="8" name="LOGO"/>
          <p:cNvGrpSpPr>
            <a:grpSpLocks noChangeAspect="1"/>
          </p:cNvGrpSpPr>
          <p:nvPr userDrawn="1"/>
        </p:nvGrpSpPr>
        <p:grpSpPr bwMode="auto">
          <a:xfrm>
            <a:off x="10296366" y="5957461"/>
            <a:ext cx="807723" cy="795764"/>
            <a:chOff x="8176" y="844"/>
            <a:chExt cx="878" cy="865"/>
          </a:xfrm>
        </p:grpSpPr>
        <p:sp>
          <p:nvSpPr>
            <p:cNvPr id="9" name="Freeform 5"/>
            <p:cNvSpPr>
              <a:spLocks/>
            </p:cNvSpPr>
            <p:nvPr userDrawn="1"/>
          </p:nvSpPr>
          <p:spPr bwMode="auto">
            <a:xfrm>
              <a:off x="8176" y="844"/>
              <a:ext cx="878" cy="865"/>
            </a:xfrm>
            <a:custGeom>
              <a:avLst/>
              <a:gdLst>
                <a:gd name="T0" fmla="*/ 351 w 369"/>
                <a:gd name="T1" fmla="*/ 159 h 364"/>
                <a:gd name="T2" fmla="*/ 328 w 369"/>
                <a:gd name="T3" fmla="*/ 129 h 364"/>
                <a:gd name="T4" fmla="*/ 305 w 369"/>
                <a:gd name="T5" fmla="*/ 51 h 364"/>
                <a:gd name="T6" fmla="*/ 50 w 369"/>
                <a:gd name="T7" fmla="*/ 78 h 364"/>
                <a:gd name="T8" fmla="*/ 136 w 369"/>
                <a:gd name="T9" fmla="*/ 333 h 364"/>
                <a:gd name="T10" fmla="*/ 272 w 369"/>
                <a:gd name="T11" fmla="*/ 310 h 364"/>
                <a:gd name="T12" fmla="*/ 351 w 369"/>
                <a:gd name="T13" fmla="*/ 159 h 364"/>
              </a:gdLst>
              <a:ahLst/>
              <a:cxnLst>
                <a:cxn ang="0">
                  <a:pos x="T0" y="T1"/>
                </a:cxn>
                <a:cxn ang="0">
                  <a:pos x="T2" y="T3"/>
                </a:cxn>
                <a:cxn ang="0">
                  <a:pos x="T4" y="T5"/>
                </a:cxn>
                <a:cxn ang="0">
                  <a:pos x="T6" y="T7"/>
                </a:cxn>
                <a:cxn ang="0">
                  <a:pos x="T8" y="T9"/>
                </a:cxn>
                <a:cxn ang="0">
                  <a:pos x="T10" y="T11"/>
                </a:cxn>
                <a:cxn ang="0">
                  <a:pos x="T12" y="T13"/>
                </a:cxn>
              </a:cxnLst>
              <a:rect l="0" t="0" r="r" b="b"/>
              <a:pathLst>
                <a:path w="369" h="364">
                  <a:moveTo>
                    <a:pt x="351" y="159"/>
                  </a:moveTo>
                  <a:cubicBezTo>
                    <a:pt x="347" y="151"/>
                    <a:pt x="339" y="140"/>
                    <a:pt x="328" y="129"/>
                  </a:cubicBezTo>
                  <a:cubicBezTo>
                    <a:pt x="333" y="93"/>
                    <a:pt x="326" y="64"/>
                    <a:pt x="305" y="51"/>
                  </a:cubicBezTo>
                  <a:cubicBezTo>
                    <a:pt x="270" y="28"/>
                    <a:pt x="100" y="0"/>
                    <a:pt x="50" y="78"/>
                  </a:cubicBezTo>
                  <a:cubicBezTo>
                    <a:pt x="0" y="155"/>
                    <a:pt x="82" y="284"/>
                    <a:pt x="136" y="333"/>
                  </a:cubicBezTo>
                  <a:cubicBezTo>
                    <a:pt x="171" y="364"/>
                    <a:pt x="232" y="339"/>
                    <a:pt x="272" y="310"/>
                  </a:cubicBezTo>
                  <a:cubicBezTo>
                    <a:pt x="334" y="264"/>
                    <a:pt x="369" y="198"/>
                    <a:pt x="351"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p:cNvSpPr>
            <p:nvPr userDrawn="1"/>
          </p:nvSpPr>
          <p:spPr bwMode="auto">
            <a:xfrm>
              <a:off x="8492" y="1155"/>
              <a:ext cx="541" cy="526"/>
            </a:xfrm>
            <a:custGeom>
              <a:avLst/>
              <a:gdLst>
                <a:gd name="T0" fmla="*/ 211 w 227"/>
                <a:gd name="T1" fmla="*/ 31 h 221"/>
                <a:gd name="T2" fmla="*/ 188 w 227"/>
                <a:gd name="T3" fmla="*/ 0 h 221"/>
                <a:gd name="T4" fmla="*/ 148 w 227"/>
                <a:gd name="T5" fmla="*/ 97 h 221"/>
                <a:gd name="T6" fmla="*/ 0 w 227"/>
                <a:gd name="T7" fmla="*/ 185 h 221"/>
                <a:gd name="T8" fmla="*/ 135 w 227"/>
                <a:gd name="T9" fmla="*/ 173 h 221"/>
                <a:gd name="T10" fmla="*/ 211 w 227"/>
                <a:gd name="T11" fmla="*/ 31 h 221"/>
              </a:gdLst>
              <a:ahLst/>
              <a:cxnLst>
                <a:cxn ang="0">
                  <a:pos x="T0" y="T1"/>
                </a:cxn>
                <a:cxn ang="0">
                  <a:pos x="T2" y="T3"/>
                </a:cxn>
                <a:cxn ang="0">
                  <a:pos x="T4" y="T5"/>
                </a:cxn>
                <a:cxn ang="0">
                  <a:pos x="T6" y="T7"/>
                </a:cxn>
                <a:cxn ang="0">
                  <a:pos x="T8" y="T9"/>
                </a:cxn>
                <a:cxn ang="0">
                  <a:pos x="T10" y="T11"/>
                </a:cxn>
              </a:cxnLst>
              <a:rect l="0" t="0" r="r" b="b"/>
              <a:pathLst>
                <a:path w="227" h="221">
                  <a:moveTo>
                    <a:pt x="211" y="31"/>
                  </a:moveTo>
                  <a:cubicBezTo>
                    <a:pt x="207" y="23"/>
                    <a:pt x="199" y="12"/>
                    <a:pt x="188" y="0"/>
                  </a:cubicBezTo>
                  <a:cubicBezTo>
                    <a:pt x="183" y="30"/>
                    <a:pt x="169" y="64"/>
                    <a:pt x="148" y="97"/>
                  </a:cubicBezTo>
                  <a:cubicBezTo>
                    <a:pt x="102" y="168"/>
                    <a:pt x="35" y="208"/>
                    <a:pt x="0" y="185"/>
                  </a:cubicBezTo>
                  <a:cubicBezTo>
                    <a:pt x="16" y="221"/>
                    <a:pt x="77" y="215"/>
                    <a:pt x="135" y="173"/>
                  </a:cubicBezTo>
                  <a:cubicBezTo>
                    <a:pt x="193" y="130"/>
                    <a:pt x="227" y="67"/>
                    <a:pt x="211" y="31"/>
                  </a:cubicBezTo>
                </a:path>
              </a:pathLst>
            </a:custGeom>
            <a:solidFill>
              <a:srgbClr val="E61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noEditPoints="1"/>
            </p:cNvSpPr>
            <p:nvPr userDrawn="1"/>
          </p:nvSpPr>
          <p:spPr bwMode="auto">
            <a:xfrm>
              <a:off x="8461" y="949"/>
              <a:ext cx="479" cy="701"/>
            </a:xfrm>
            <a:custGeom>
              <a:avLst/>
              <a:gdLst>
                <a:gd name="T0" fmla="*/ 136 w 201"/>
                <a:gd name="T1" fmla="*/ 107 h 295"/>
                <a:gd name="T2" fmla="*/ 120 w 201"/>
                <a:gd name="T3" fmla="*/ 128 h 295"/>
                <a:gd name="T4" fmla="*/ 136 w 201"/>
                <a:gd name="T5" fmla="*/ 150 h 295"/>
                <a:gd name="T6" fmla="*/ 151 w 201"/>
                <a:gd name="T7" fmla="*/ 128 h 295"/>
                <a:gd name="T8" fmla="*/ 136 w 201"/>
                <a:gd name="T9" fmla="*/ 107 h 295"/>
                <a:gd name="T10" fmla="*/ 44 w 201"/>
                <a:gd name="T11" fmla="*/ 33 h 295"/>
                <a:gd name="T12" fmla="*/ 14 w 201"/>
                <a:gd name="T13" fmla="*/ 78 h 295"/>
                <a:gd name="T14" fmla="*/ 21 w 201"/>
                <a:gd name="T15" fmla="*/ 89 h 295"/>
                <a:gd name="T16" fmla="*/ 9 w 201"/>
                <a:gd name="T17" fmla="*/ 100 h 295"/>
                <a:gd name="T18" fmla="*/ 8 w 201"/>
                <a:gd name="T19" fmla="*/ 100 h 295"/>
                <a:gd name="T20" fmla="*/ 6 w 201"/>
                <a:gd name="T21" fmla="*/ 111 h 295"/>
                <a:gd name="T22" fmla="*/ 19 w 201"/>
                <a:gd name="T23" fmla="*/ 111 h 295"/>
                <a:gd name="T24" fmla="*/ 19 w 201"/>
                <a:gd name="T25" fmla="*/ 118 h 295"/>
                <a:gd name="T26" fmla="*/ 9 w 201"/>
                <a:gd name="T27" fmla="*/ 142 h 295"/>
                <a:gd name="T28" fmla="*/ 2 w 201"/>
                <a:gd name="T29" fmla="*/ 155 h 295"/>
                <a:gd name="T30" fmla="*/ 16 w 201"/>
                <a:gd name="T31" fmla="*/ 165 h 295"/>
                <a:gd name="T32" fmla="*/ 33 w 201"/>
                <a:gd name="T33" fmla="*/ 161 h 295"/>
                <a:gd name="T34" fmla="*/ 36 w 201"/>
                <a:gd name="T35" fmla="*/ 176 h 295"/>
                <a:gd name="T36" fmla="*/ 11 w 201"/>
                <a:gd name="T37" fmla="*/ 181 h 295"/>
                <a:gd name="T38" fmla="*/ 0 w 201"/>
                <a:gd name="T39" fmla="*/ 180 h 295"/>
                <a:gd name="T40" fmla="*/ 13 w 201"/>
                <a:gd name="T41" fmla="*/ 272 h 295"/>
                <a:gd name="T42" fmla="*/ 161 w 201"/>
                <a:gd name="T43" fmla="*/ 184 h 295"/>
                <a:gd name="T44" fmla="*/ 201 w 201"/>
                <a:gd name="T45" fmla="*/ 87 h 295"/>
                <a:gd name="T46" fmla="*/ 44 w 201"/>
                <a:gd name="T47" fmla="*/ 33 h 295"/>
                <a:gd name="T48" fmla="*/ 93 w 201"/>
                <a:gd name="T49" fmla="*/ 106 h 295"/>
                <a:gd name="T50" fmla="*/ 81 w 201"/>
                <a:gd name="T51" fmla="*/ 108 h 295"/>
                <a:gd name="T52" fmla="*/ 75 w 201"/>
                <a:gd name="T53" fmla="*/ 108 h 295"/>
                <a:gd name="T54" fmla="*/ 75 w 201"/>
                <a:gd name="T55" fmla="*/ 165 h 295"/>
                <a:gd name="T56" fmla="*/ 55 w 201"/>
                <a:gd name="T57" fmla="*/ 165 h 295"/>
                <a:gd name="T58" fmla="*/ 55 w 201"/>
                <a:gd name="T59" fmla="*/ 108 h 295"/>
                <a:gd name="T60" fmla="*/ 36 w 201"/>
                <a:gd name="T61" fmla="*/ 108 h 295"/>
                <a:gd name="T62" fmla="*/ 36 w 201"/>
                <a:gd name="T63" fmla="*/ 92 h 295"/>
                <a:gd name="T64" fmla="*/ 97 w 201"/>
                <a:gd name="T65" fmla="*/ 92 h 295"/>
                <a:gd name="T66" fmla="*/ 93 w 201"/>
                <a:gd name="T67" fmla="*/ 106 h 295"/>
                <a:gd name="T68" fmla="*/ 136 w 201"/>
                <a:gd name="T69" fmla="*/ 166 h 295"/>
                <a:gd name="T70" fmla="*/ 100 w 201"/>
                <a:gd name="T71" fmla="*/ 128 h 295"/>
                <a:gd name="T72" fmla="*/ 136 w 201"/>
                <a:gd name="T73" fmla="*/ 90 h 295"/>
                <a:gd name="T74" fmla="*/ 172 w 201"/>
                <a:gd name="T75" fmla="*/ 128 h 295"/>
                <a:gd name="T76" fmla="*/ 136 w 201"/>
                <a:gd name="T77"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95">
                  <a:moveTo>
                    <a:pt x="136" y="107"/>
                  </a:moveTo>
                  <a:cubicBezTo>
                    <a:pt x="123" y="107"/>
                    <a:pt x="120" y="117"/>
                    <a:pt x="120" y="128"/>
                  </a:cubicBezTo>
                  <a:cubicBezTo>
                    <a:pt x="120" y="140"/>
                    <a:pt x="123" y="150"/>
                    <a:pt x="136" y="150"/>
                  </a:cubicBezTo>
                  <a:cubicBezTo>
                    <a:pt x="149" y="150"/>
                    <a:pt x="151" y="140"/>
                    <a:pt x="151" y="128"/>
                  </a:cubicBezTo>
                  <a:cubicBezTo>
                    <a:pt x="151" y="117"/>
                    <a:pt x="149" y="107"/>
                    <a:pt x="136" y="107"/>
                  </a:cubicBezTo>
                  <a:moveTo>
                    <a:pt x="44" y="33"/>
                  </a:moveTo>
                  <a:cubicBezTo>
                    <a:pt x="31" y="42"/>
                    <a:pt x="21" y="59"/>
                    <a:pt x="14" y="78"/>
                  </a:cubicBezTo>
                  <a:cubicBezTo>
                    <a:pt x="18" y="80"/>
                    <a:pt x="21" y="84"/>
                    <a:pt x="21" y="89"/>
                  </a:cubicBezTo>
                  <a:cubicBezTo>
                    <a:pt x="21" y="95"/>
                    <a:pt x="15" y="100"/>
                    <a:pt x="9" y="100"/>
                  </a:cubicBezTo>
                  <a:cubicBezTo>
                    <a:pt x="9" y="100"/>
                    <a:pt x="8" y="100"/>
                    <a:pt x="8" y="100"/>
                  </a:cubicBezTo>
                  <a:cubicBezTo>
                    <a:pt x="7" y="104"/>
                    <a:pt x="6" y="107"/>
                    <a:pt x="6" y="111"/>
                  </a:cubicBezTo>
                  <a:cubicBezTo>
                    <a:pt x="19" y="111"/>
                    <a:pt x="19" y="111"/>
                    <a:pt x="19" y="111"/>
                  </a:cubicBezTo>
                  <a:cubicBezTo>
                    <a:pt x="19" y="118"/>
                    <a:pt x="19" y="118"/>
                    <a:pt x="19" y="118"/>
                  </a:cubicBezTo>
                  <a:cubicBezTo>
                    <a:pt x="19" y="130"/>
                    <a:pt x="13" y="136"/>
                    <a:pt x="9" y="142"/>
                  </a:cubicBezTo>
                  <a:cubicBezTo>
                    <a:pt x="5" y="146"/>
                    <a:pt x="2" y="150"/>
                    <a:pt x="2" y="155"/>
                  </a:cubicBezTo>
                  <a:cubicBezTo>
                    <a:pt x="2" y="162"/>
                    <a:pt x="7" y="165"/>
                    <a:pt x="16" y="165"/>
                  </a:cubicBezTo>
                  <a:cubicBezTo>
                    <a:pt x="20" y="165"/>
                    <a:pt x="27" y="164"/>
                    <a:pt x="33" y="161"/>
                  </a:cubicBezTo>
                  <a:cubicBezTo>
                    <a:pt x="36" y="176"/>
                    <a:pt x="36" y="176"/>
                    <a:pt x="36" y="176"/>
                  </a:cubicBezTo>
                  <a:cubicBezTo>
                    <a:pt x="27" y="179"/>
                    <a:pt x="17" y="181"/>
                    <a:pt x="11" y="181"/>
                  </a:cubicBezTo>
                  <a:cubicBezTo>
                    <a:pt x="9" y="181"/>
                    <a:pt x="5" y="181"/>
                    <a:pt x="0" y="180"/>
                  </a:cubicBezTo>
                  <a:cubicBezTo>
                    <a:pt x="1" y="221"/>
                    <a:pt x="6" y="258"/>
                    <a:pt x="13" y="272"/>
                  </a:cubicBezTo>
                  <a:cubicBezTo>
                    <a:pt x="48" y="295"/>
                    <a:pt x="115" y="255"/>
                    <a:pt x="161" y="184"/>
                  </a:cubicBezTo>
                  <a:cubicBezTo>
                    <a:pt x="182" y="151"/>
                    <a:pt x="196" y="117"/>
                    <a:pt x="201" y="87"/>
                  </a:cubicBezTo>
                  <a:cubicBezTo>
                    <a:pt x="162" y="47"/>
                    <a:pt x="89" y="0"/>
                    <a:pt x="44" y="33"/>
                  </a:cubicBezTo>
                  <a:moveTo>
                    <a:pt x="93" y="106"/>
                  </a:moveTo>
                  <a:cubicBezTo>
                    <a:pt x="91" y="108"/>
                    <a:pt x="86" y="108"/>
                    <a:pt x="81" y="108"/>
                  </a:cubicBezTo>
                  <a:cubicBezTo>
                    <a:pt x="75" y="108"/>
                    <a:pt x="75" y="108"/>
                    <a:pt x="75" y="108"/>
                  </a:cubicBezTo>
                  <a:cubicBezTo>
                    <a:pt x="75" y="165"/>
                    <a:pt x="75" y="165"/>
                    <a:pt x="75" y="165"/>
                  </a:cubicBezTo>
                  <a:cubicBezTo>
                    <a:pt x="74" y="165"/>
                    <a:pt x="56" y="165"/>
                    <a:pt x="55" y="165"/>
                  </a:cubicBezTo>
                  <a:cubicBezTo>
                    <a:pt x="55" y="108"/>
                    <a:pt x="55" y="108"/>
                    <a:pt x="55" y="108"/>
                  </a:cubicBezTo>
                  <a:cubicBezTo>
                    <a:pt x="36" y="108"/>
                    <a:pt x="36" y="108"/>
                    <a:pt x="36" y="108"/>
                  </a:cubicBezTo>
                  <a:cubicBezTo>
                    <a:pt x="36" y="92"/>
                    <a:pt x="36" y="92"/>
                    <a:pt x="36" y="92"/>
                  </a:cubicBezTo>
                  <a:cubicBezTo>
                    <a:pt x="37" y="92"/>
                    <a:pt x="95" y="92"/>
                    <a:pt x="97" y="92"/>
                  </a:cubicBezTo>
                  <a:cubicBezTo>
                    <a:pt x="97" y="99"/>
                    <a:pt x="96" y="104"/>
                    <a:pt x="93" y="106"/>
                  </a:cubicBezTo>
                  <a:moveTo>
                    <a:pt x="136" y="166"/>
                  </a:moveTo>
                  <a:cubicBezTo>
                    <a:pt x="112" y="166"/>
                    <a:pt x="100" y="154"/>
                    <a:pt x="100" y="128"/>
                  </a:cubicBezTo>
                  <a:cubicBezTo>
                    <a:pt x="100" y="103"/>
                    <a:pt x="112" y="90"/>
                    <a:pt x="136" y="90"/>
                  </a:cubicBezTo>
                  <a:cubicBezTo>
                    <a:pt x="160" y="90"/>
                    <a:pt x="172" y="103"/>
                    <a:pt x="172" y="128"/>
                  </a:cubicBezTo>
                  <a:cubicBezTo>
                    <a:pt x="172" y="153"/>
                    <a:pt x="160" y="166"/>
                    <a:pt x="136" y="166"/>
                  </a:cubicBezTo>
                </a:path>
              </a:pathLst>
            </a:custGeom>
            <a:solidFill>
              <a:srgbClr val="007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8"/>
            <p:cNvSpPr>
              <a:spLocks/>
            </p:cNvSpPr>
            <p:nvPr userDrawn="1"/>
          </p:nvSpPr>
          <p:spPr bwMode="auto">
            <a:xfrm>
              <a:off x="8271" y="868"/>
              <a:ext cx="681" cy="727"/>
            </a:xfrm>
            <a:custGeom>
              <a:avLst/>
              <a:gdLst>
                <a:gd name="T0" fmla="*/ 261 w 286"/>
                <a:gd name="T1" fmla="*/ 47 h 306"/>
                <a:gd name="T2" fmla="*/ 16 w 286"/>
                <a:gd name="T3" fmla="*/ 72 h 306"/>
                <a:gd name="T4" fmla="*/ 5 w 286"/>
                <a:gd name="T5" fmla="*/ 148 h 306"/>
                <a:gd name="T6" fmla="*/ 42 w 286"/>
                <a:gd name="T7" fmla="*/ 124 h 306"/>
                <a:gd name="T8" fmla="*/ 60 w 286"/>
                <a:gd name="T9" fmla="*/ 127 h 306"/>
                <a:gd name="T10" fmla="*/ 58 w 286"/>
                <a:gd name="T11" fmla="*/ 144 h 306"/>
                <a:gd name="T12" fmla="*/ 43 w 286"/>
                <a:gd name="T13" fmla="*/ 140 h 306"/>
                <a:gd name="T14" fmla="*/ 24 w 286"/>
                <a:gd name="T15" fmla="*/ 162 h 306"/>
                <a:gd name="T16" fmla="*/ 42 w 286"/>
                <a:gd name="T17" fmla="*/ 183 h 306"/>
                <a:gd name="T18" fmla="*/ 47 w 286"/>
                <a:gd name="T19" fmla="*/ 183 h 306"/>
                <a:gd name="T20" fmla="*/ 49 w 286"/>
                <a:gd name="T21" fmla="*/ 199 h 306"/>
                <a:gd name="T22" fmla="*/ 41 w 286"/>
                <a:gd name="T23" fmla="*/ 199 h 306"/>
                <a:gd name="T24" fmla="*/ 18 w 286"/>
                <a:gd name="T25" fmla="*/ 194 h 306"/>
                <a:gd name="T26" fmla="*/ 93 w 286"/>
                <a:gd name="T27" fmla="*/ 306 h 306"/>
                <a:gd name="T28" fmla="*/ 80 w 286"/>
                <a:gd name="T29" fmla="*/ 214 h 306"/>
                <a:gd name="T30" fmla="*/ 61 w 286"/>
                <a:gd name="T31" fmla="*/ 192 h 306"/>
                <a:gd name="T32" fmla="*/ 71 w 286"/>
                <a:gd name="T33" fmla="*/ 169 h 306"/>
                <a:gd name="T34" fmla="*/ 79 w 286"/>
                <a:gd name="T35" fmla="*/ 152 h 306"/>
                <a:gd name="T36" fmla="*/ 79 w 286"/>
                <a:gd name="T37" fmla="*/ 145 h 306"/>
                <a:gd name="T38" fmla="*/ 86 w 286"/>
                <a:gd name="T39" fmla="*/ 145 h 306"/>
                <a:gd name="T40" fmla="*/ 88 w 286"/>
                <a:gd name="T41" fmla="*/ 134 h 306"/>
                <a:gd name="T42" fmla="*/ 77 w 286"/>
                <a:gd name="T43" fmla="*/ 123 h 306"/>
                <a:gd name="T44" fmla="*/ 89 w 286"/>
                <a:gd name="T45" fmla="*/ 111 h 306"/>
                <a:gd name="T46" fmla="*/ 94 w 286"/>
                <a:gd name="T47" fmla="*/ 112 h 306"/>
                <a:gd name="T48" fmla="*/ 124 w 286"/>
                <a:gd name="T49" fmla="*/ 67 h 306"/>
                <a:gd name="T50" fmla="*/ 281 w 286"/>
                <a:gd name="T51" fmla="*/ 121 h 306"/>
                <a:gd name="T52" fmla="*/ 261 w 286"/>
                <a:gd name="T53" fmla="*/ 4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306">
                  <a:moveTo>
                    <a:pt x="261" y="47"/>
                  </a:moveTo>
                  <a:cubicBezTo>
                    <a:pt x="226" y="24"/>
                    <a:pt x="62" y="0"/>
                    <a:pt x="16" y="72"/>
                  </a:cubicBezTo>
                  <a:cubicBezTo>
                    <a:pt x="2" y="93"/>
                    <a:pt x="0" y="120"/>
                    <a:pt x="5" y="148"/>
                  </a:cubicBezTo>
                  <a:cubicBezTo>
                    <a:pt x="10" y="133"/>
                    <a:pt x="22" y="124"/>
                    <a:pt x="42" y="124"/>
                  </a:cubicBezTo>
                  <a:cubicBezTo>
                    <a:pt x="48" y="124"/>
                    <a:pt x="55" y="125"/>
                    <a:pt x="60" y="127"/>
                  </a:cubicBezTo>
                  <a:cubicBezTo>
                    <a:pt x="60" y="129"/>
                    <a:pt x="58" y="142"/>
                    <a:pt x="58" y="144"/>
                  </a:cubicBezTo>
                  <a:cubicBezTo>
                    <a:pt x="53" y="142"/>
                    <a:pt x="47" y="140"/>
                    <a:pt x="43" y="140"/>
                  </a:cubicBezTo>
                  <a:cubicBezTo>
                    <a:pt x="30" y="140"/>
                    <a:pt x="24" y="147"/>
                    <a:pt x="24" y="162"/>
                  </a:cubicBezTo>
                  <a:cubicBezTo>
                    <a:pt x="24" y="171"/>
                    <a:pt x="26" y="183"/>
                    <a:pt x="42" y="183"/>
                  </a:cubicBezTo>
                  <a:cubicBezTo>
                    <a:pt x="44" y="183"/>
                    <a:pt x="46" y="183"/>
                    <a:pt x="47" y="183"/>
                  </a:cubicBezTo>
                  <a:cubicBezTo>
                    <a:pt x="49" y="199"/>
                    <a:pt x="49" y="199"/>
                    <a:pt x="49" y="199"/>
                  </a:cubicBezTo>
                  <a:cubicBezTo>
                    <a:pt x="46" y="199"/>
                    <a:pt x="44" y="199"/>
                    <a:pt x="41" y="199"/>
                  </a:cubicBezTo>
                  <a:cubicBezTo>
                    <a:pt x="32" y="199"/>
                    <a:pt x="24" y="198"/>
                    <a:pt x="18" y="194"/>
                  </a:cubicBezTo>
                  <a:cubicBezTo>
                    <a:pt x="39" y="247"/>
                    <a:pt x="74" y="294"/>
                    <a:pt x="93" y="306"/>
                  </a:cubicBezTo>
                  <a:cubicBezTo>
                    <a:pt x="86" y="292"/>
                    <a:pt x="81" y="255"/>
                    <a:pt x="80" y="214"/>
                  </a:cubicBezTo>
                  <a:cubicBezTo>
                    <a:pt x="71" y="212"/>
                    <a:pt x="61" y="206"/>
                    <a:pt x="61" y="192"/>
                  </a:cubicBezTo>
                  <a:cubicBezTo>
                    <a:pt x="61" y="180"/>
                    <a:pt x="66" y="174"/>
                    <a:pt x="71" y="169"/>
                  </a:cubicBezTo>
                  <a:cubicBezTo>
                    <a:pt x="75" y="164"/>
                    <a:pt x="79" y="159"/>
                    <a:pt x="79" y="152"/>
                  </a:cubicBezTo>
                  <a:cubicBezTo>
                    <a:pt x="79" y="152"/>
                    <a:pt x="79" y="146"/>
                    <a:pt x="79" y="145"/>
                  </a:cubicBezTo>
                  <a:cubicBezTo>
                    <a:pt x="86" y="145"/>
                    <a:pt x="86" y="145"/>
                    <a:pt x="86" y="145"/>
                  </a:cubicBezTo>
                  <a:cubicBezTo>
                    <a:pt x="86" y="141"/>
                    <a:pt x="87" y="138"/>
                    <a:pt x="88" y="134"/>
                  </a:cubicBezTo>
                  <a:cubicBezTo>
                    <a:pt x="82" y="134"/>
                    <a:pt x="77" y="129"/>
                    <a:pt x="77" y="123"/>
                  </a:cubicBezTo>
                  <a:cubicBezTo>
                    <a:pt x="77" y="116"/>
                    <a:pt x="83" y="111"/>
                    <a:pt x="89" y="111"/>
                  </a:cubicBezTo>
                  <a:cubicBezTo>
                    <a:pt x="91" y="111"/>
                    <a:pt x="93" y="112"/>
                    <a:pt x="94" y="112"/>
                  </a:cubicBezTo>
                  <a:cubicBezTo>
                    <a:pt x="101" y="93"/>
                    <a:pt x="111" y="76"/>
                    <a:pt x="124" y="67"/>
                  </a:cubicBezTo>
                  <a:cubicBezTo>
                    <a:pt x="169" y="34"/>
                    <a:pt x="242" y="81"/>
                    <a:pt x="281" y="121"/>
                  </a:cubicBezTo>
                  <a:cubicBezTo>
                    <a:pt x="286" y="87"/>
                    <a:pt x="280" y="59"/>
                    <a:pt x="261" y="47"/>
                  </a:cubicBezTo>
                </a:path>
              </a:pathLst>
            </a:custGeom>
            <a:solidFill>
              <a:srgbClr val="00A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6" name="Rechthoek 15"/>
          <p:cNvSpPr/>
          <p:nvPr userDrawn="1"/>
        </p:nvSpPr>
        <p:spPr>
          <a:xfrm>
            <a:off x="7524000" y="756000"/>
            <a:ext cx="4320000" cy="135421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chemeClr val="tx2"/>
                </a:solidFill>
                <a:effectLst/>
                <a:uLnTx/>
                <a:uFillTx/>
                <a:latin typeface="PT Sans"/>
                <a:ea typeface="+mn-ea"/>
                <a:cs typeface="+mn-cs"/>
              </a:rPr>
              <a:t>Gelijke kansen </a:t>
            </a:r>
            <a:br>
              <a:rPr kumimoji="0" lang="nl-NL" sz="4400" b="0" i="0" u="none" strike="noStrike" kern="1200" cap="none" spc="0" normalizeH="0" baseline="0" noProof="0" dirty="0">
                <a:ln>
                  <a:noFill/>
                </a:ln>
                <a:solidFill>
                  <a:schemeClr val="tx2"/>
                </a:solidFill>
                <a:effectLst/>
                <a:uLnTx/>
                <a:uFillTx/>
                <a:latin typeface="PT Sans"/>
                <a:ea typeface="+mn-ea"/>
                <a:cs typeface="+mn-cs"/>
              </a:rPr>
            </a:br>
            <a:r>
              <a:rPr kumimoji="0" lang="nl-NL" sz="4400" b="0" i="0" u="none" strike="noStrike" kern="1200" cap="none" spc="0" normalizeH="0" baseline="0" noProof="0" dirty="0">
                <a:ln>
                  <a:noFill/>
                </a:ln>
                <a:solidFill>
                  <a:schemeClr val="tx2"/>
                </a:solidFill>
                <a:effectLst/>
                <a:uLnTx/>
                <a:uFillTx/>
                <a:latin typeface="PT Sans"/>
                <a:ea typeface="+mn-ea"/>
                <a:cs typeface="+mn-cs"/>
              </a:rPr>
              <a:t>voor iedereen</a:t>
            </a:r>
          </a:p>
        </p:txBody>
      </p:sp>
      <p:sp>
        <p:nvSpPr>
          <p:cNvPr id="19" name="Rechthoek 18"/>
          <p:cNvSpPr/>
          <p:nvPr userDrawn="1"/>
        </p:nvSpPr>
        <p:spPr>
          <a:xfrm>
            <a:off x="7545600" y="2340000"/>
            <a:ext cx="4320000" cy="2826415"/>
          </a:xfrm>
          <a:prstGeom prst="rect">
            <a:avLst/>
          </a:prstGeom>
        </p:spPr>
        <p:txBody>
          <a:bodyPr lIns="0" tIns="0" rIns="0" bIns="0">
            <a:spAutoFit/>
          </a:bodyPr>
          <a:lstStyle/>
          <a:p>
            <a:pPr marL="355600" indent="-355600" defTabSz="360000">
              <a:spcBef>
                <a:spcPts val="1000"/>
              </a:spcBef>
              <a:buClr>
                <a:schemeClr val="tx2"/>
              </a:buClr>
              <a:buFont typeface="Arial" panose="020B0604020202020204" pitchFamily="34" charset="0"/>
              <a:buChar char="•"/>
              <a:defRPr/>
            </a:pPr>
            <a:r>
              <a:rPr lang="nl-NL" sz="2300" dirty="0">
                <a:solidFill>
                  <a:prstClr val="black"/>
                </a:solidFill>
                <a:latin typeface="PT Sans"/>
              </a:rPr>
              <a:t>Voor onderwijs, bedrijfsleven </a:t>
            </a:r>
            <a:br>
              <a:rPr lang="nl-NL" sz="2300" dirty="0">
                <a:solidFill>
                  <a:prstClr val="black"/>
                </a:solidFill>
                <a:latin typeface="PT Sans"/>
              </a:rPr>
            </a:br>
            <a:r>
              <a:rPr lang="nl-NL" sz="2300" dirty="0">
                <a:solidFill>
                  <a:prstClr val="black"/>
                </a:solidFill>
                <a:latin typeface="PT Sans"/>
              </a:rPr>
              <a:t>en overheden</a:t>
            </a:r>
          </a:p>
          <a:p>
            <a:pPr marL="355600" indent="-355600" defTabSz="360000">
              <a:spcBef>
                <a:spcPts val="1000"/>
              </a:spcBef>
              <a:buClr>
                <a:schemeClr val="tx2"/>
              </a:buClr>
              <a:buFont typeface="Arial" panose="020B0604020202020204" pitchFamily="34" charset="0"/>
              <a:buChar char="•"/>
              <a:defRPr/>
            </a:pPr>
            <a:r>
              <a:rPr lang="nl-NL" sz="2300" dirty="0">
                <a:solidFill>
                  <a:prstClr val="black"/>
                </a:solidFill>
                <a:latin typeface="PT Sans"/>
              </a:rPr>
              <a:t>500+ toetsen en examens </a:t>
            </a:r>
            <a:br>
              <a:rPr lang="nl-NL" sz="2300" dirty="0">
                <a:solidFill>
                  <a:prstClr val="black"/>
                </a:solidFill>
                <a:latin typeface="PT Sans"/>
              </a:rPr>
            </a:br>
            <a:r>
              <a:rPr lang="nl-NL" sz="2300" dirty="0">
                <a:solidFill>
                  <a:prstClr val="black"/>
                </a:solidFill>
                <a:latin typeface="PT Sans"/>
              </a:rPr>
              <a:t>per jaar</a:t>
            </a:r>
          </a:p>
          <a:p>
            <a:pPr marL="355600" indent="-355600" defTabSz="360000">
              <a:spcBef>
                <a:spcPts val="1000"/>
              </a:spcBef>
              <a:buClr>
                <a:schemeClr val="tx2"/>
              </a:buClr>
              <a:buFont typeface="Arial" panose="020B0604020202020204" pitchFamily="34" charset="0"/>
              <a:buChar char="•"/>
              <a:defRPr/>
            </a:pPr>
            <a:r>
              <a:rPr lang="nl-NL" sz="2300" dirty="0">
                <a:solidFill>
                  <a:prstClr val="black"/>
                </a:solidFill>
                <a:latin typeface="PT Sans"/>
              </a:rPr>
              <a:t>Samen met 2000+ leerkrachten, docenten en mensen uit het bedrijfsleven</a:t>
            </a:r>
          </a:p>
        </p:txBody>
      </p:sp>
      <p:sp>
        <p:nvSpPr>
          <p:cNvPr id="15" name="Tijdelijke aanduiding voor afbeelding 22">
            <a:extLst>
              <a:ext uri="{FF2B5EF4-FFF2-40B4-BE49-F238E27FC236}">
                <a16:creationId xmlns:a16="http://schemas.microsoft.com/office/drawing/2014/main" id="{3D21393A-8F21-4431-838A-97B53C52E311}"/>
              </a:ext>
            </a:extLst>
          </p:cNvPr>
          <p:cNvSpPr>
            <a:spLocks noGrp="1"/>
          </p:cNvSpPr>
          <p:nvPr>
            <p:ph type="pic" sz="quarter" idx="17" hasCustomPrompt="1"/>
          </p:nvPr>
        </p:nvSpPr>
        <p:spPr>
          <a:xfrm>
            <a:off x="-27709" y="0"/>
            <a:ext cx="7116496" cy="6868632"/>
          </a:xfrm>
          <a:custGeom>
            <a:avLst/>
            <a:gdLst>
              <a:gd name="connsiteX0" fmla="*/ 0 w 7116496"/>
              <a:gd name="connsiteY0" fmla="*/ 0 h 6868632"/>
              <a:gd name="connsiteX1" fmla="*/ 7030558 w 7116496"/>
              <a:gd name="connsiteY1" fmla="*/ 0 h 6868632"/>
              <a:gd name="connsiteX2" fmla="*/ 6882325 w 7116496"/>
              <a:gd name="connsiteY2" fmla="*/ 438551 h 6868632"/>
              <a:gd name="connsiteX3" fmla="*/ 6506905 w 7116496"/>
              <a:gd name="connsiteY3" fmla="*/ 3252095 h 6868632"/>
              <a:gd name="connsiteX4" fmla="*/ 6977575 w 7116496"/>
              <a:gd name="connsiteY4" fmla="*/ 6590530 h 6868632"/>
              <a:gd name="connsiteX5" fmla="*/ 7043413 w 7116496"/>
              <a:gd name="connsiteY5" fmla="*/ 6858000 h 6868632"/>
              <a:gd name="connsiteX6" fmla="*/ 7116496 w 7116496"/>
              <a:gd name="connsiteY6" fmla="*/ 6858000 h 6868632"/>
              <a:gd name="connsiteX7" fmla="*/ 7116496 w 7116496"/>
              <a:gd name="connsiteY7" fmla="*/ 6868632 h 6868632"/>
              <a:gd name="connsiteX8" fmla="*/ 0 w 7116496"/>
              <a:gd name="connsiteY8" fmla="*/ 6868632 h 686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496" h="6868632">
                <a:moveTo>
                  <a:pt x="0" y="0"/>
                </a:moveTo>
                <a:lnTo>
                  <a:pt x="7030558" y="0"/>
                </a:lnTo>
                <a:lnTo>
                  <a:pt x="6882325" y="438551"/>
                </a:lnTo>
                <a:cubicBezTo>
                  <a:pt x="6561260" y="1514819"/>
                  <a:pt x="6506905" y="2264925"/>
                  <a:pt x="6506905" y="3252095"/>
                </a:cubicBezTo>
                <a:cubicBezTo>
                  <a:pt x="6506905" y="4434642"/>
                  <a:pt x="6711593" y="5439306"/>
                  <a:pt x="6977575" y="6590530"/>
                </a:cubicBezTo>
                <a:cubicBezTo>
                  <a:pt x="7010154" y="6672598"/>
                  <a:pt x="7010834" y="6775932"/>
                  <a:pt x="7043413" y="6858000"/>
                </a:cubicBezTo>
                <a:lnTo>
                  <a:pt x="7116496" y="6858000"/>
                </a:lnTo>
                <a:lnTo>
                  <a:pt x="7116496" y="6868632"/>
                </a:lnTo>
                <a:lnTo>
                  <a:pt x="0" y="6868632"/>
                </a:lnTo>
                <a:close/>
              </a:path>
            </a:pathLst>
          </a:custGeom>
          <a:solidFill>
            <a:schemeClr val="bg1">
              <a:lumMod val="95000"/>
            </a:schemeClr>
          </a:solidFill>
        </p:spPr>
        <p:txBody>
          <a:bodyPr wrap="square" tIns="936000" anchor="ctr">
            <a:noAutofit/>
          </a:bodyPr>
          <a:lstStyle>
            <a:lvl1pPr marL="0" indent="0" algn="ctr">
              <a:buFontTx/>
              <a:buNone/>
              <a:defRPr sz="1100"/>
            </a:lvl1pPr>
          </a:lstStyle>
          <a:p>
            <a:r>
              <a:rPr lang="nl-NL" dirty="0"/>
              <a:t>Klik op het icoon om </a:t>
            </a:r>
            <a:br>
              <a:rPr lang="nl-NL" dirty="0"/>
            </a:br>
            <a:r>
              <a:rPr lang="nl-NL" dirty="0"/>
              <a:t>een afbeelding in te laden</a:t>
            </a:r>
          </a:p>
        </p:txBody>
      </p:sp>
    </p:spTree>
    <p:extLst>
      <p:ext uri="{BB962C8B-B14F-4D97-AF65-F5344CB8AC3E}">
        <p14:creationId xmlns:p14="http://schemas.microsoft.com/office/powerpoint/2010/main" val="257263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25A429-6870-49FE-899F-46C0B1E86102}"/>
              </a:ext>
            </a:extLst>
          </p:cNvPr>
          <p:cNvSpPr>
            <a:spLocks noGrp="1"/>
          </p:cNvSpPr>
          <p:nvPr>
            <p:ph type="title"/>
          </p:nvPr>
        </p:nvSpPr>
        <p:spPr>
          <a:xfrm>
            <a:off x="1022650" y="437317"/>
            <a:ext cx="10146700" cy="1325563"/>
          </a:xfrm>
          <a:prstGeom prst="rect">
            <a:avLst/>
          </a:prstGeom>
        </p:spPr>
        <p:txBody>
          <a:bodyPr vert="horz" lIns="0" tIns="0" rIns="0" bIns="0" rtlCol="0" anchor="ctr">
            <a:normAutofit/>
          </a:bodyPr>
          <a:lstStyle/>
          <a:p>
            <a:r>
              <a:rPr lang="nl-NL" dirty="0"/>
              <a:t>Klik om de stijl te bewerken</a:t>
            </a:r>
          </a:p>
        </p:txBody>
      </p:sp>
      <p:sp>
        <p:nvSpPr>
          <p:cNvPr id="3" name="Tijdelijke aanduiding voor tekst 2">
            <a:extLst>
              <a:ext uri="{FF2B5EF4-FFF2-40B4-BE49-F238E27FC236}">
                <a16:creationId xmlns:a16="http://schemas.microsoft.com/office/drawing/2014/main" id="{0691D979-C511-4525-9417-1805594DADF1}"/>
              </a:ext>
            </a:extLst>
          </p:cNvPr>
          <p:cNvSpPr>
            <a:spLocks noGrp="1"/>
          </p:cNvSpPr>
          <p:nvPr>
            <p:ph type="body" idx="1"/>
          </p:nvPr>
        </p:nvSpPr>
        <p:spPr>
          <a:xfrm>
            <a:off x="1022650" y="1994307"/>
            <a:ext cx="10146700" cy="4332032"/>
          </a:xfrm>
          <a:prstGeom prst="rect">
            <a:avLst/>
          </a:prstGeom>
        </p:spPr>
        <p:txBody>
          <a:bodyPr vert="horz" lIns="0" tIns="0" rIns="0" bIns="0" rtlCol="0">
            <a:normAutofit/>
          </a:bodyPr>
          <a:lstStyle/>
          <a:p>
            <a:pPr lvl="0"/>
            <a:r>
              <a:rPr lang="nl-NL" dirty="0" err="1"/>
              <a:t>Bullet</a:t>
            </a:r>
            <a:r>
              <a:rPr lang="nl-NL" dirty="0"/>
              <a:t> </a:t>
            </a:r>
          </a:p>
          <a:p>
            <a:pPr lvl="1"/>
            <a:r>
              <a:rPr lang="nl-NL" dirty="0"/>
              <a:t>Sub </a:t>
            </a:r>
            <a:r>
              <a:rPr lang="nl-NL" dirty="0" err="1"/>
              <a:t>bullet</a:t>
            </a:r>
            <a:endParaRPr lang="nl-NL" dirty="0"/>
          </a:p>
          <a:p>
            <a:pPr lvl="2"/>
            <a:r>
              <a:rPr lang="nl-NL" dirty="0"/>
              <a:t>Vinkje</a:t>
            </a:r>
          </a:p>
          <a:p>
            <a:pPr lvl="3"/>
            <a:r>
              <a:rPr lang="nl-NL" dirty="0"/>
              <a:t>Leestekst</a:t>
            </a:r>
          </a:p>
          <a:p>
            <a:pPr lvl="4"/>
            <a:r>
              <a:rPr lang="nl-NL" dirty="0"/>
              <a:t>Header</a:t>
            </a:r>
          </a:p>
          <a:p>
            <a:pPr lvl="5"/>
            <a:r>
              <a:rPr lang="nl-NL" dirty="0" err="1"/>
              <a:t>Bullet</a:t>
            </a:r>
            <a:r>
              <a:rPr lang="nl-NL" dirty="0"/>
              <a:t> </a:t>
            </a:r>
          </a:p>
          <a:p>
            <a:pPr lvl="6"/>
            <a:r>
              <a:rPr lang="nl-NL" dirty="0"/>
              <a:t>Sub </a:t>
            </a:r>
            <a:r>
              <a:rPr lang="nl-NL" dirty="0" err="1"/>
              <a:t>bullet</a:t>
            </a:r>
            <a:endParaRPr lang="nl-NL" dirty="0"/>
          </a:p>
          <a:p>
            <a:pPr lvl="7"/>
            <a:r>
              <a:rPr lang="nl-NL" dirty="0"/>
              <a:t>Vinkje</a:t>
            </a:r>
          </a:p>
          <a:p>
            <a:pPr lvl="8"/>
            <a:r>
              <a:rPr lang="nl-NL" dirty="0"/>
              <a:t>Leestekst</a:t>
            </a:r>
          </a:p>
          <a:p>
            <a:pPr lvl="4"/>
            <a:endParaRPr lang="nl-NL" dirty="0"/>
          </a:p>
        </p:txBody>
      </p:sp>
      <p:sp>
        <p:nvSpPr>
          <p:cNvPr id="4" name="Tijdelijke aanduiding voor datum 3">
            <a:extLst>
              <a:ext uri="{FF2B5EF4-FFF2-40B4-BE49-F238E27FC236}">
                <a16:creationId xmlns:a16="http://schemas.microsoft.com/office/drawing/2014/main" id="{A47B0212-986F-4D86-A3B8-BE58A2E8A326}"/>
              </a:ext>
            </a:extLst>
          </p:cNvPr>
          <p:cNvSpPr>
            <a:spLocks noGrp="1"/>
          </p:cNvSpPr>
          <p:nvPr>
            <p:ph type="dt" sz="half" idx="2"/>
          </p:nvPr>
        </p:nvSpPr>
        <p:spPr>
          <a:xfrm>
            <a:off x="838200" y="74048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FBC12-C7D6-4166-8441-CB4840ADAA80}" type="datetimeFigureOut">
              <a:rPr lang="nl-NL" smtClean="0"/>
              <a:t>4-6-2019</a:t>
            </a:fld>
            <a:endParaRPr lang="nl-NL"/>
          </a:p>
        </p:txBody>
      </p:sp>
      <p:sp>
        <p:nvSpPr>
          <p:cNvPr id="5" name="Tijdelijke aanduiding voor voettekst 4">
            <a:extLst>
              <a:ext uri="{FF2B5EF4-FFF2-40B4-BE49-F238E27FC236}">
                <a16:creationId xmlns:a16="http://schemas.microsoft.com/office/drawing/2014/main" id="{85C8B379-99CC-4592-B64E-2CC80E79CA5F}"/>
              </a:ext>
            </a:extLst>
          </p:cNvPr>
          <p:cNvSpPr>
            <a:spLocks noGrp="1"/>
          </p:cNvSpPr>
          <p:nvPr>
            <p:ph type="ftr" sz="quarter" idx="3"/>
          </p:nvPr>
        </p:nvSpPr>
        <p:spPr>
          <a:xfrm>
            <a:off x="4038600" y="740489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5A14E4-71A4-4643-9136-756D5BDF2D1F}"/>
              </a:ext>
            </a:extLst>
          </p:cNvPr>
          <p:cNvSpPr>
            <a:spLocks noGrp="1"/>
          </p:cNvSpPr>
          <p:nvPr>
            <p:ph type="sldNum" sz="quarter" idx="4"/>
          </p:nvPr>
        </p:nvSpPr>
        <p:spPr>
          <a:xfrm>
            <a:off x="8610600" y="74048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7CAEE-63C4-415B-A7D5-246F31E6E309}" type="slidenum">
              <a:rPr lang="nl-NL" smtClean="0"/>
              <a:t>‹nr.›</a:t>
            </a:fld>
            <a:endParaRPr lang="nl-NL"/>
          </a:p>
        </p:txBody>
      </p:sp>
      <p:sp>
        <p:nvSpPr>
          <p:cNvPr id="7" name="Ovaal 6"/>
          <p:cNvSpPr/>
          <p:nvPr userDrawn="1"/>
        </p:nvSpPr>
        <p:spPr>
          <a:xfrm>
            <a:off x="-9525" y="-505326"/>
            <a:ext cx="385010" cy="3850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userDrawn="1"/>
        </p:nvSpPr>
        <p:spPr>
          <a:xfrm>
            <a:off x="442856" y="-505326"/>
            <a:ext cx="385010" cy="3850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userDrawn="1"/>
        </p:nvSpPr>
        <p:spPr>
          <a:xfrm>
            <a:off x="895237" y="-505326"/>
            <a:ext cx="385010" cy="3850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p:cNvSpPr/>
          <p:nvPr userDrawn="1"/>
        </p:nvSpPr>
        <p:spPr>
          <a:xfrm>
            <a:off x="1347618" y="-505326"/>
            <a:ext cx="385010" cy="3850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p:cNvSpPr/>
          <p:nvPr userDrawn="1"/>
        </p:nvSpPr>
        <p:spPr>
          <a:xfrm>
            <a:off x="1799999" y="-505326"/>
            <a:ext cx="385010" cy="3850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userDrawn="1"/>
        </p:nvSpPr>
        <p:spPr>
          <a:xfrm>
            <a:off x="2252380" y="-505326"/>
            <a:ext cx="385010" cy="385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userDrawn="1"/>
        </p:nvSpPr>
        <p:spPr>
          <a:xfrm>
            <a:off x="2704761" y="-505326"/>
            <a:ext cx="385010" cy="3850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userDrawn="1"/>
        </p:nvSpPr>
        <p:spPr>
          <a:xfrm>
            <a:off x="3157142" y="-517358"/>
            <a:ext cx="385010" cy="3850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userDrawn="1"/>
        </p:nvSpPr>
        <p:spPr>
          <a:xfrm>
            <a:off x="3609523" y="-517358"/>
            <a:ext cx="385010" cy="385010"/>
          </a:xfrm>
          <a:prstGeom prst="ellipse">
            <a:avLst/>
          </a:prstGeom>
          <a:solidFill>
            <a:srgbClr val="4B8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userDrawn="1"/>
        </p:nvSpPr>
        <p:spPr>
          <a:xfrm>
            <a:off x="4061904" y="-517358"/>
            <a:ext cx="385010" cy="385010"/>
          </a:xfrm>
          <a:prstGeom prst="ellipse">
            <a:avLst/>
          </a:prstGeom>
          <a:solidFill>
            <a:srgbClr val="616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userDrawn="1"/>
        </p:nvSpPr>
        <p:spPr>
          <a:xfrm>
            <a:off x="4514285" y="-517358"/>
            <a:ext cx="385010" cy="385010"/>
          </a:xfrm>
          <a:prstGeom prst="ellipse">
            <a:avLst/>
          </a:prstGeom>
          <a:solidFill>
            <a:srgbClr val="47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userDrawn="1"/>
        </p:nvSpPr>
        <p:spPr>
          <a:xfrm>
            <a:off x="4966666" y="-517358"/>
            <a:ext cx="385010" cy="385010"/>
          </a:xfrm>
          <a:prstGeom prst="ellipse">
            <a:avLst/>
          </a:prstGeom>
          <a:solidFill>
            <a:srgbClr val="F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p:cNvSpPr/>
          <p:nvPr userDrawn="1"/>
        </p:nvSpPr>
        <p:spPr>
          <a:xfrm>
            <a:off x="5419047" y="-517358"/>
            <a:ext cx="385010" cy="385010"/>
          </a:xfrm>
          <a:prstGeom prst="ellips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p:cNvSpPr/>
          <p:nvPr userDrawn="1"/>
        </p:nvSpPr>
        <p:spPr>
          <a:xfrm>
            <a:off x="5871428" y="-517358"/>
            <a:ext cx="385010" cy="385010"/>
          </a:xfrm>
          <a:prstGeom prst="ellipse">
            <a:avLst/>
          </a:prstGeom>
          <a:solidFill>
            <a:srgbClr val="E7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p:cNvSpPr/>
          <p:nvPr userDrawn="1"/>
        </p:nvSpPr>
        <p:spPr>
          <a:xfrm>
            <a:off x="6323813" y="-517358"/>
            <a:ext cx="385010" cy="385010"/>
          </a:xfrm>
          <a:prstGeom prst="ellipse">
            <a:avLst/>
          </a:prstGeom>
          <a:solidFill>
            <a:srgbClr val="C21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userDrawn="1"/>
        </p:nvSpPr>
        <p:spPr>
          <a:xfrm>
            <a:off x="-117813" y="-830179"/>
            <a:ext cx="2090988" cy="23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solidFill>
                  <a:schemeClr val="tx1"/>
                </a:solidFill>
                <a:latin typeface="+mj-lt"/>
              </a:rPr>
              <a:t>Kleurenpalet</a:t>
            </a:r>
          </a:p>
        </p:txBody>
      </p:sp>
    </p:spTree>
    <p:extLst>
      <p:ext uri="{BB962C8B-B14F-4D97-AF65-F5344CB8AC3E}">
        <p14:creationId xmlns:p14="http://schemas.microsoft.com/office/powerpoint/2010/main" val="38150981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85" r:id="rId5"/>
    <p:sldLayoutId id="2147483686" r:id="rId6"/>
    <p:sldLayoutId id="2147483661" r:id="rId7"/>
    <p:sldLayoutId id="2147483662" r:id="rId8"/>
    <p:sldLayoutId id="2147483663" r:id="rId9"/>
    <p:sldLayoutId id="2147483669" r:id="rId10"/>
    <p:sldLayoutId id="2147483670" r:id="rId11"/>
    <p:sldLayoutId id="2147483671" r:id="rId12"/>
    <p:sldLayoutId id="2147483676" r:id="rId13"/>
    <p:sldLayoutId id="2147483684" r:id="rId14"/>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357188" indent="-357188" algn="l" defTabSz="914400" rtl="0" eaLnBrk="1" latinLnBrk="0" hangingPunct="1">
        <a:lnSpc>
          <a:spcPct val="90000"/>
        </a:lnSpc>
        <a:spcBef>
          <a:spcPts val="400"/>
        </a:spcBef>
        <a:spcAft>
          <a:spcPts val="400"/>
        </a:spcAft>
        <a:buClr>
          <a:schemeClr val="tx2"/>
        </a:buClr>
        <a:buFont typeface="Arial" panose="020B0604020202020204" pitchFamily="34" charset="0"/>
        <a:buChar char="•"/>
        <a:defRPr sz="1800" kern="1200">
          <a:solidFill>
            <a:schemeClr val="tx1"/>
          </a:solidFill>
          <a:latin typeface="+mn-lt"/>
          <a:ea typeface="+mn-ea"/>
          <a:cs typeface="+mn-cs"/>
        </a:defRPr>
      </a:lvl1pPr>
      <a:lvl2pPr marL="714375" indent="-352425" algn="l" defTabSz="914400" rtl="0" eaLnBrk="1" latinLnBrk="0" hangingPunct="1">
        <a:lnSpc>
          <a:spcPct val="90000"/>
        </a:lnSpc>
        <a:spcBef>
          <a:spcPts val="400"/>
        </a:spcBef>
        <a:spcAft>
          <a:spcPts val="400"/>
        </a:spcAft>
        <a:buFont typeface="Calibri" panose="020F0502020204030204" pitchFamily="34" charset="0"/>
        <a:buChar char="‒"/>
        <a:defRPr sz="1800" kern="1200">
          <a:solidFill>
            <a:schemeClr val="tx1"/>
          </a:solidFill>
          <a:latin typeface="+mn-lt"/>
          <a:ea typeface="+mn-ea"/>
          <a:cs typeface="+mn-cs"/>
        </a:defRPr>
      </a:lvl2pPr>
      <a:lvl3pPr marL="361950" indent="-361950" algn="l" defTabSz="914400" rtl="0" eaLnBrk="1" latinLnBrk="0" hangingPunct="1">
        <a:lnSpc>
          <a:spcPct val="90000"/>
        </a:lnSpc>
        <a:spcBef>
          <a:spcPts val="400"/>
        </a:spcBef>
        <a:spcAft>
          <a:spcPts val="400"/>
        </a:spcAft>
        <a:buClr>
          <a:schemeClr val="tx2"/>
        </a:buClr>
        <a:buFont typeface="Webdings" panose="05030102010509060703" pitchFamily="18" charset="2"/>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400"/>
        </a:spcBef>
        <a:spcAft>
          <a:spcPts val="400"/>
        </a:spcAft>
        <a:buFontTx/>
        <a:buNone/>
        <a:defRPr sz="1800" b="1" kern="1200">
          <a:solidFill>
            <a:schemeClr val="tx1"/>
          </a:solidFill>
          <a:latin typeface="+mn-lt"/>
          <a:ea typeface="+mn-ea"/>
          <a:cs typeface="+mn-cs"/>
        </a:defRPr>
      </a:lvl5pPr>
      <a:lvl6pPr marL="361950" indent="-361950" algn="l" defTabSz="914400" rtl="0" eaLnBrk="1" latinLnBrk="0" hangingPunct="1">
        <a:lnSpc>
          <a:spcPct val="90000"/>
        </a:lnSpc>
        <a:spcBef>
          <a:spcPts val="400"/>
        </a:spcBef>
        <a:spcAft>
          <a:spcPts val="400"/>
        </a:spcAft>
        <a:buClr>
          <a:schemeClr val="tx2"/>
        </a:buClr>
        <a:buFont typeface="Arial" panose="020B0604020202020204" pitchFamily="34" charset="0"/>
        <a:buChar char="•"/>
        <a:defRPr sz="1800" kern="1200">
          <a:solidFill>
            <a:schemeClr val="tx1"/>
          </a:solidFill>
          <a:latin typeface="+mn-lt"/>
          <a:ea typeface="+mn-ea"/>
          <a:cs typeface="+mn-cs"/>
        </a:defRPr>
      </a:lvl6pPr>
      <a:lvl7pPr marL="714375" indent="-352425" algn="l" defTabSz="914400" rtl="0" eaLnBrk="1" latinLnBrk="0" hangingPunct="1">
        <a:lnSpc>
          <a:spcPct val="90000"/>
        </a:lnSpc>
        <a:spcBef>
          <a:spcPts val="400"/>
        </a:spcBef>
        <a:spcAft>
          <a:spcPts val="400"/>
        </a:spcAft>
        <a:buFont typeface="Calibri" panose="020F0502020204030204" pitchFamily="34" charset="0"/>
        <a:buChar char="‒"/>
        <a:defRPr sz="1800" kern="1200">
          <a:solidFill>
            <a:schemeClr val="tx1"/>
          </a:solidFill>
          <a:latin typeface="+mn-lt"/>
          <a:ea typeface="+mn-ea"/>
          <a:cs typeface="+mn-cs"/>
        </a:defRPr>
      </a:lvl7pPr>
      <a:lvl8pPr marL="361950" indent="-361950" algn="l" defTabSz="914400" rtl="0" eaLnBrk="1" latinLnBrk="0" hangingPunct="1">
        <a:lnSpc>
          <a:spcPct val="90000"/>
        </a:lnSpc>
        <a:spcBef>
          <a:spcPts val="400"/>
        </a:spcBef>
        <a:spcAft>
          <a:spcPts val="400"/>
        </a:spcAft>
        <a:buClr>
          <a:schemeClr val="tx2"/>
        </a:buClr>
        <a:buFont typeface="Webdings" panose="05030102010509060703" pitchFamily="18" charset="2"/>
        <a:buChar char="a"/>
        <a:defRPr sz="1800" kern="1200">
          <a:solidFill>
            <a:schemeClr val="tx1"/>
          </a:solidFill>
          <a:latin typeface="+mn-lt"/>
          <a:ea typeface="+mn-ea"/>
          <a:cs typeface="+mn-cs"/>
        </a:defRPr>
      </a:lvl8pPr>
      <a:lvl9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enke.voorburg@cito.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aike.foppen@cito.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ienke.voorburg@cito.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maaike.foppen@cito.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ED7DE-B7BA-43A4-87C2-89A8EA57B00A}"/>
              </a:ext>
            </a:extLst>
          </p:cNvPr>
          <p:cNvSpPr>
            <a:spLocks noGrp="1"/>
          </p:cNvSpPr>
          <p:nvPr>
            <p:ph type="ctrTitle"/>
          </p:nvPr>
        </p:nvSpPr>
        <p:spPr>
          <a:xfrm>
            <a:off x="1021800" y="610533"/>
            <a:ext cx="10483015" cy="2577600"/>
          </a:xfrm>
        </p:spPr>
        <p:txBody>
          <a:bodyPr/>
          <a:lstStyle/>
          <a:p>
            <a:r>
              <a:rPr lang="nl-NL" dirty="0"/>
              <a:t>Examens BWI 2019</a:t>
            </a:r>
          </a:p>
        </p:txBody>
      </p:sp>
      <p:sp>
        <p:nvSpPr>
          <p:cNvPr id="3" name="Ondertitel 2">
            <a:extLst>
              <a:ext uri="{FF2B5EF4-FFF2-40B4-BE49-F238E27FC236}">
                <a16:creationId xmlns:a16="http://schemas.microsoft.com/office/drawing/2014/main" id="{9A066BCB-23EA-4AC8-A530-50EFE9D3EF37}"/>
              </a:ext>
            </a:extLst>
          </p:cNvPr>
          <p:cNvSpPr>
            <a:spLocks noGrp="1"/>
          </p:cNvSpPr>
          <p:nvPr>
            <p:ph type="subTitle" idx="1"/>
          </p:nvPr>
        </p:nvSpPr>
        <p:spPr>
          <a:xfrm>
            <a:off x="1021800" y="3358342"/>
            <a:ext cx="10200382" cy="2161309"/>
          </a:xfrm>
        </p:spPr>
        <p:txBody>
          <a:bodyPr>
            <a:normAutofit fontScale="92500" lnSpcReduction="10000"/>
          </a:bodyPr>
          <a:lstStyle/>
          <a:p>
            <a:endParaRPr lang="nl-NL" dirty="0"/>
          </a:p>
          <a:p>
            <a:r>
              <a:rPr lang="nl-NL" dirty="0"/>
              <a:t>Rienke Voorburg: </a:t>
            </a:r>
            <a:r>
              <a:rPr lang="nl-NL" dirty="0">
                <a:hlinkClick r:id="rId3"/>
              </a:rPr>
              <a:t>rienke.voorburg@cito.nl</a:t>
            </a:r>
            <a:endParaRPr lang="nl-NL" dirty="0"/>
          </a:p>
          <a:p>
            <a:r>
              <a:rPr lang="nl-NL" dirty="0"/>
              <a:t>Maaike Foppen: </a:t>
            </a:r>
            <a:r>
              <a:rPr lang="nl-NL" dirty="0">
                <a:hlinkClick r:id="rId4"/>
              </a:rPr>
              <a:t>maaike.foppen@cito.nl</a:t>
            </a:r>
            <a:endParaRPr lang="nl-NL" dirty="0"/>
          </a:p>
          <a:p>
            <a:endParaRPr lang="nl-NL" dirty="0"/>
          </a:p>
          <a:p>
            <a:endParaRPr lang="nl-NL" dirty="0"/>
          </a:p>
          <a:p>
            <a:r>
              <a:rPr lang="nl-NL" dirty="0"/>
              <a:t>5 juni 2019</a:t>
            </a:r>
          </a:p>
        </p:txBody>
      </p:sp>
    </p:spTree>
    <p:extLst>
      <p:ext uri="{BB962C8B-B14F-4D97-AF65-F5344CB8AC3E}">
        <p14:creationId xmlns:p14="http://schemas.microsoft.com/office/powerpoint/2010/main" val="365480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3"/>
          </p:nvPr>
        </p:nvSpPr>
        <p:spPr>
          <a:xfrm>
            <a:off x="893011" y="1589791"/>
            <a:ext cx="10147300" cy="4245708"/>
          </a:xfrm>
        </p:spPr>
        <p:txBody>
          <a:bodyPr>
            <a:normAutofit/>
          </a:bodyPr>
          <a:lstStyle/>
          <a:p>
            <a:endParaRPr lang="nl-NL" sz="1200" dirty="0">
              <a:solidFill>
                <a:schemeClr val="accent1"/>
              </a:solidFill>
            </a:endParaRPr>
          </a:p>
          <a:p>
            <a:endParaRPr lang="nl-NL" sz="3000" dirty="0">
              <a:solidFill>
                <a:schemeClr val="accent1"/>
              </a:solidFill>
            </a:endParaRPr>
          </a:p>
          <a:p>
            <a:pPr lvl="3"/>
            <a:endParaRPr lang="nl-NL" sz="2800" dirty="0">
              <a:solidFill>
                <a:schemeClr val="accent1"/>
              </a:solidFill>
            </a:endParaRPr>
          </a:p>
          <a:p>
            <a:pPr lvl="3"/>
            <a:endParaRPr lang="nl-NL" sz="2800" dirty="0">
              <a:solidFill>
                <a:schemeClr val="accent1"/>
              </a:solidFill>
            </a:endParaRPr>
          </a:p>
        </p:txBody>
      </p:sp>
      <p:sp>
        <p:nvSpPr>
          <p:cNvPr id="7" name="Titel 6"/>
          <p:cNvSpPr>
            <a:spLocks noGrp="1"/>
          </p:cNvSpPr>
          <p:nvPr>
            <p:ph type="title"/>
          </p:nvPr>
        </p:nvSpPr>
        <p:spPr/>
        <p:txBody>
          <a:bodyPr/>
          <a:lstStyle/>
          <a:p>
            <a:r>
              <a:rPr lang="nl-NL" dirty="0"/>
              <a:t>Vragen of opmerkingen</a:t>
            </a:r>
          </a:p>
        </p:txBody>
      </p:sp>
      <p:pic>
        <p:nvPicPr>
          <p:cNvPr id="4" name="Tijdelijke aanduiding voor inhou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356" y="1725158"/>
            <a:ext cx="2610854" cy="3847777"/>
          </a:xfrm>
          <a:prstGeom prst="rect">
            <a:avLst/>
          </a:prstGeom>
        </p:spPr>
      </p:pic>
    </p:spTree>
    <p:extLst>
      <p:ext uri="{BB962C8B-B14F-4D97-AF65-F5344CB8AC3E}">
        <p14:creationId xmlns:p14="http://schemas.microsoft.com/office/powerpoint/2010/main" val="337666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endParaRPr lang="nl-NL" dirty="0"/>
          </a:p>
          <a:p>
            <a:pPr marL="0" indent="0">
              <a:buNone/>
            </a:pPr>
            <a:br>
              <a:rPr lang="nl-NL" dirty="0"/>
            </a:br>
            <a:endParaRPr lang="nl-NL" dirty="0"/>
          </a:p>
          <a:p>
            <a:pPr marL="0" indent="0">
              <a:buNone/>
            </a:pPr>
            <a:endParaRPr lang="nl-NL" dirty="0"/>
          </a:p>
          <a:p>
            <a:pPr marL="0" indent="0">
              <a:buNone/>
            </a:pPr>
            <a:endParaRPr lang="nl-NL" dirty="0"/>
          </a:p>
          <a:p>
            <a:r>
              <a:rPr lang="nl-NL" dirty="0">
                <a:hlinkClick r:id="rId3"/>
              </a:rPr>
              <a:t>rienke.voorburg@cito.nl</a:t>
            </a:r>
            <a:r>
              <a:rPr lang="nl-NL" dirty="0"/>
              <a:t> </a:t>
            </a:r>
          </a:p>
          <a:p>
            <a:r>
              <a:rPr lang="nl-NL" dirty="0">
                <a:hlinkClick r:id="rId4"/>
              </a:rPr>
              <a:t>maaike.foppen@cito.nl</a:t>
            </a:r>
            <a:r>
              <a:rPr lang="nl-NL" dirty="0"/>
              <a:t> </a:t>
            </a:r>
          </a:p>
          <a:p>
            <a:pPr marL="0" indent="0">
              <a:buNone/>
            </a:pPr>
            <a:endParaRPr lang="nl-NL" dirty="0"/>
          </a:p>
          <a:p>
            <a:endParaRPr lang="nl-NL" dirty="0"/>
          </a:p>
          <a:p>
            <a:endParaRPr lang="nl-NL" dirty="0"/>
          </a:p>
        </p:txBody>
      </p:sp>
      <p:sp>
        <p:nvSpPr>
          <p:cNvPr id="3" name="Titel 2"/>
          <p:cNvSpPr>
            <a:spLocks noGrp="1"/>
          </p:cNvSpPr>
          <p:nvPr>
            <p:ph type="title"/>
          </p:nvPr>
        </p:nvSpPr>
        <p:spPr/>
        <p:txBody>
          <a:bodyPr/>
          <a:lstStyle/>
          <a:p>
            <a:r>
              <a:rPr lang="nl-NL" dirty="0"/>
              <a:t>Bedankt voor de aandacht </a:t>
            </a: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907" y="2386193"/>
            <a:ext cx="961781" cy="96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47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1119632" y="1670823"/>
            <a:ext cx="10147300" cy="3853850"/>
          </a:xfrm>
        </p:spPr>
        <p:txBody>
          <a:bodyPr>
            <a:normAutofit/>
          </a:bodyPr>
          <a:lstStyle/>
          <a:p>
            <a:pPr marL="0" indent="0">
              <a:buNone/>
            </a:pPr>
            <a:endParaRPr lang="nl-NL" dirty="0"/>
          </a:p>
          <a:p>
            <a:r>
              <a:rPr lang="nl-NL" sz="2400" dirty="0"/>
              <a:t>Algemene resultaten</a:t>
            </a:r>
          </a:p>
          <a:p>
            <a:r>
              <a:rPr lang="nl-NL" sz="2400" dirty="0"/>
              <a:t>Minitoetsen</a:t>
            </a:r>
          </a:p>
          <a:p>
            <a:r>
              <a:rPr lang="nl-NL" sz="2400" dirty="0"/>
              <a:t>Bespreking per onderdeel 2019</a:t>
            </a:r>
          </a:p>
          <a:p>
            <a:r>
              <a:rPr lang="nl-NL" sz="2400" dirty="0"/>
              <a:t>Wijzigingen 2020</a:t>
            </a:r>
          </a:p>
          <a:p>
            <a:r>
              <a:rPr lang="nl-NL" sz="2400" dirty="0"/>
              <a:t>Facet</a:t>
            </a:r>
          </a:p>
          <a:p>
            <a:pPr marL="0" indent="0">
              <a:buNone/>
            </a:pPr>
            <a:endParaRPr lang="nl-NL" sz="2400" dirty="0"/>
          </a:p>
        </p:txBody>
      </p:sp>
      <p:sp>
        <p:nvSpPr>
          <p:cNvPr id="3" name="Titel 2"/>
          <p:cNvSpPr>
            <a:spLocks noGrp="1"/>
          </p:cNvSpPr>
          <p:nvPr>
            <p:ph type="title"/>
          </p:nvPr>
        </p:nvSpPr>
        <p:spPr>
          <a:xfrm>
            <a:off x="1119632" y="213581"/>
            <a:ext cx="10146700" cy="1325563"/>
          </a:xfrm>
        </p:spPr>
        <p:txBody>
          <a:bodyPr/>
          <a:lstStyle/>
          <a:p>
            <a:r>
              <a:rPr lang="nl-NL" dirty="0"/>
              <a:t>Inhoud</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82" y="257196"/>
            <a:ext cx="4038600" cy="2695575"/>
          </a:xfrm>
          <a:prstGeom prst="rect">
            <a:avLst/>
          </a:prstGeom>
        </p:spPr>
      </p:pic>
    </p:spTree>
    <p:extLst>
      <p:ext uri="{BB962C8B-B14F-4D97-AF65-F5344CB8AC3E}">
        <p14:creationId xmlns:p14="http://schemas.microsoft.com/office/powerpoint/2010/main" val="129622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Resultaten</a:t>
            </a:r>
          </a:p>
        </p:txBody>
      </p:sp>
      <p:graphicFrame>
        <p:nvGraphicFramePr>
          <p:cNvPr id="5" name="Tijdelijke aanduiding voor inhoud 4"/>
          <p:cNvGraphicFramePr>
            <a:graphicFrameLocks noGrp="1"/>
          </p:cNvGraphicFramePr>
          <p:nvPr>
            <p:ph sz="quarter" idx="13"/>
            <p:extLst>
              <p:ext uri="{D42A27DB-BD31-4B8C-83A1-F6EECF244321}">
                <p14:modId xmlns:p14="http://schemas.microsoft.com/office/powerpoint/2010/main" val="3357690717"/>
              </p:ext>
            </p:extLst>
          </p:nvPr>
        </p:nvGraphicFramePr>
        <p:xfrm>
          <a:off x="1022052" y="2003628"/>
          <a:ext cx="9396271" cy="2225040"/>
        </p:xfrm>
        <a:graphic>
          <a:graphicData uri="http://schemas.openxmlformats.org/drawingml/2006/table">
            <a:tbl>
              <a:tblPr firstRow="1" bandRow="1">
                <a:tableStyleId>{69012ECD-51FC-41F1-AA8D-1B2483CD663E}</a:tableStyleId>
              </a:tblPr>
              <a:tblGrid>
                <a:gridCol w="2343718">
                  <a:extLst>
                    <a:ext uri="{9D8B030D-6E8A-4147-A177-3AD203B41FA5}">
                      <a16:colId xmlns:a16="http://schemas.microsoft.com/office/drawing/2014/main" val="1002380758"/>
                    </a:ext>
                  </a:extLst>
                </a:gridCol>
                <a:gridCol w="1274324">
                  <a:extLst>
                    <a:ext uri="{9D8B030D-6E8A-4147-A177-3AD203B41FA5}">
                      <a16:colId xmlns:a16="http://schemas.microsoft.com/office/drawing/2014/main" val="1809855905"/>
                    </a:ext>
                  </a:extLst>
                </a:gridCol>
                <a:gridCol w="1021106">
                  <a:extLst>
                    <a:ext uri="{9D8B030D-6E8A-4147-A177-3AD203B41FA5}">
                      <a16:colId xmlns:a16="http://schemas.microsoft.com/office/drawing/2014/main" val="1433026683"/>
                    </a:ext>
                  </a:extLst>
                </a:gridCol>
                <a:gridCol w="1322962">
                  <a:extLst>
                    <a:ext uri="{9D8B030D-6E8A-4147-A177-3AD203B41FA5}">
                      <a16:colId xmlns:a16="http://schemas.microsoft.com/office/drawing/2014/main" val="611850216"/>
                    </a:ext>
                  </a:extLst>
                </a:gridCol>
                <a:gridCol w="1177344">
                  <a:extLst>
                    <a:ext uri="{9D8B030D-6E8A-4147-A177-3AD203B41FA5}">
                      <a16:colId xmlns:a16="http://schemas.microsoft.com/office/drawing/2014/main" val="3866510731"/>
                    </a:ext>
                  </a:extLst>
                </a:gridCol>
                <a:gridCol w="1245141">
                  <a:extLst>
                    <a:ext uri="{9D8B030D-6E8A-4147-A177-3AD203B41FA5}">
                      <a16:colId xmlns:a16="http://schemas.microsoft.com/office/drawing/2014/main" val="1181879798"/>
                    </a:ext>
                  </a:extLst>
                </a:gridCol>
                <a:gridCol w="1011676">
                  <a:extLst>
                    <a:ext uri="{9D8B030D-6E8A-4147-A177-3AD203B41FA5}">
                      <a16:colId xmlns:a16="http://schemas.microsoft.com/office/drawing/2014/main" val="3480411356"/>
                    </a:ext>
                  </a:extLst>
                </a:gridCol>
              </a:tblGrid>
              <a:tr h="370840">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BB-blauw</a:t>
                      </a:r>
                    </a:p>
                  </a:txBody>
                  <a:tcPr>
                    <a:solidFill>
                      <a:schemeClr val="accent2">
                        <a:lumMod val="60000"/>
                        <a:lumOff val="40000"/>
                      </a:schemeClr>
                    </a:solidFill>
                  </a:tcPr>
                </a:tc>
                <a:tc>
                  <a:txBody>
                    <a:bodyPr/>
                    <a:lstStyle/>
                    <a:p>
                      <a:pPr algn="ctr"/>
                      <a:r>
                        <a:rPr lang="nl-NL" dirty="0">
                          <a:solidFill>
                            <a:srgbClr val="FF0000"/>
                          </a:solidFill>
                        </a:rPr>
                        <a:t>BB-rood</a:t>
                      </a:r>
                    </a:p>
                  </a:txBody>
                  <a:tcPr>
                    <a:solidFill>
                      <a:schemeClr val="accent2">
                        <a:lumMod val="60000"/>
                        <a:lumOff val="40000"/>
                      </a:schemeClr>
                    </a:solidFill>
                  </a:tcPr>
                </a:tc>
                <a:tc>
                  <a:txBody>
                    <a:bodyPr/>
                    <a:lstStyle/>
                    <a:p>
                      <a:pPr algn="ctr"/>
                      <a:r>
                        <a:rPr lang="nl-NL" dirty="0">
                          <a:solidFill>
                            <a:srgbClr val="0070C0"/>
                          </a:solidFill>
                        </a:rPr>
                        <a:t>KB-blauw</a:t>
                      </a:r>
                    </a:p>
                  </a:txBody>
                  <a:tcPr>
                    <a:solidFill>
                      <a:schemeClr val="accent2">
                        <a:lumMod val="60000"/>
                        <a:lumOff val="40000"/>
                      </a:schemeClr>
                    </a:solidFill>
                  </a:tcPr>
                </a:tc>
                <a:tc>
                  <a:txBody>
                    <a:bodyPr/>
                    <a:lstStyle/>
                    <a:p>
                      <a:pPr algn="ctr"/>
                      <a:r>
                        <a:rPr lang="nl-NL" dirty="0">
                          <a:solidFill>
                            <a:srgbClr val="FF0000"/>
                          </a:solidFill>
                        </a:rPr>
                        <a:t>KB-rood</a:t>
                      </a:r>
                    </a:p>
                  </a:txBody>
                  <a:tcPr>
                    <a:solidFill>
                      <a:schemeClr val="accent2">
                        <a:lumMod val="60000"/>
                        <a:lumOff val="40000"/>
                      </a:schemeClr>
                    </a:solidFill>
                  </a:tcPr>
                </a:tc>
                <a:tc>
                  <a:txBody>
                    <a:bodyPr/>
                    <a:lstStyle/>
                    <a:p>
                      <a:pPr algn="ctr"/>
                      <a:r>
                        <a:rPr lang="nl-NL" dirty="0">
                          <a:solidFill>
                            <a:srgbClr val="0070C0"/>
                          </a:solidFill>
                        </a:rPr>
                        <a:t>GL-blauw</a:t>
                      </a:r>
                    </a:p>
                  </a:txBody>
                  <a:tcPr>
                    <a:solidFill>
                      <a:schemeClr val="accent2">
                        <a:lumMod val="60000"/>
                        <a:lumOff val="40000"/>
                      </a:schemeClr>
                    </a:solidFill>
                  </a:tcPr>
                </a:tc>
                <a:tc>
                  <a:txBody>
                    <a:bodyPr/>
                    <a:lstStyle/>
                    <a:p>
                      <a:pPr algn="ctr"/>
                      <a:r>
                        <a:rPr lang="nl-NL" dirty="0">
                          <a:solidFill>
                            <a:srgbClr val="FF0000"/>
                          </a:solidFill>
                        </a:rPr>
                        <a:t>GL-rood</a:t>
                      </a:r>
                    </a:p>
                  </a:txBody>
                  <a:tcPr>
                    <a:solidFill>
                      <a:schemeClr val="accent2">
                        <a:lumMod val="60000"/>
                        <a:lumOff val="40000"/>
                      </a:schemeClr>
                    </a:solidFill>
                  </a:tcPr>
                </a:tc>
                <a:extLst>
                  <a:ext uri="{0D108BD9-81ED-4DB2-BD59-A6C34878D82A}">
                    <a16:rowId xmlns:a16="http://schemas.microsoft.com/office/drawing/2014/main" val="1550724315"/>
                  </a:ext>
                </a:extLst>
              </a:tr>
              <a:tr h="370840">
                <a:tc>
                  <a:txBody>
                    <a:bodyPr/>
                    <a:lstStyle/>
                    <a:p>
                      <a:r>
                        <a:rPr lang="nl-NL" dirty="0"/>
                        <a:t>Aantal </a:t>
                      </a:r>
                      <a:r>
                        <a:rPr lang="nl-NL" dirty="0" err="1"/>
                        <a:t>ll</a:t>
                      </a:r>
                      <a:endParaRPr lang="nl-NL" dirty="0"/>
                    </a:p>
                  </a:txBody>
                  <a:tcPr/>
                </a:tc>
                <a:tc>
                  <a:txBody>
                    <a:bodyPr/>
                    <a:lstStyle/>
                    <a:p>
                      <a:pPr algn="r"/>
                      <a:r>
                        <a:rPr lang="nl-NL" dirty="0"/>
                        <a:t>447</a:t>
                      </a:r>
                    </a:p>
                  </a:txBody>
                  <a:tcPr/>
                </a:tc>
                <a:tc>
                  <a:txBody>
                    <a:bodyPr/>
                    <a:lstStyle/>
                    <a:p>
                      <a:pPr algn="r"/>
                      <a:r>
                        <a:rPr lang="nl-NL" dirty="0"/>
                        <a:t>394</a:t>
                      </a:r>
                    </a:p>
                  </a:txBody>
                  <a:tcPr/>
                </a:tc>
                <a:tc>
                  <a:txBody>
                    <a:bodyPr/>
                    <a:lstStyle/>
                    <a:p>
                      <a:pPr algn="r"/>
                      <a:r>
                        <a:rPr lang="nl-NL" dirty="0"/>
                        <a:t>578</a:t>
                      </a:r>
                    </a:p>
                  </a:txBody>
                  <a:tcPr/>
                </a:tc>
                <a:tc>
                  <a:txBody>
                    <a:bodyPr/>
                    <a:lstStyle/>
                    <a:p>
                      <a:pPr algn="r"/>
                      <a:r>
                        <a:rPr lang="nl-NL" dirty="0"/>
                        <a:t>505</a:t>
                      </a:r>
                    </a:p>
                  </a:txBody>
                  <a:tcPr/>
                </a:tc>
                <a:tc>
                  <a:txBody>
                    <a:bodyPr/>
                    <a:lstStyle/>
                    <a:p>
                      <a:pPr algn="r"/>
                      <a:r>
                        <a:rPr lang="nl-NL" dirty="0"/>
                        <a:t>49</a:t>
                      </a:r>
                    </a:p>
                  </a:txBody>
                  <a:tcPr/>
                </a:tc>
                <a:tc>
                  <a:txBody>
                    <a:bodyPr/>
                    <a:lstStyle/>
                    <a:p>
                      <a:pPr algn="r"/>
                      <a:r>
                        <a:rPr lang="nl-NL" dirty="0"/>
                        <a:t>77</a:t>
                      </a:r>
                    </a:p>
                  </a:txBody>
                  <a:tcPr/>
                </a:tc>
                <a:extLst>
                  <a:ext uri="{0D108BD9-81ED-4DB2-BD59-A6C34878D82A}">
                    <a16:rowId xmlns:a16="http://schemas.microsoft.com/office/drawing/2014/main" val="3282563795"/>
                  </a:ext>
                </a:extLst>
              </a:tr>
              <a:tr h="370840">
                <a:tc>
                  <a:txBody>
                    <a:bodyPr/>
                    <a:lstStyle/>
                    <a:p>
                      <a:r>
                        <a:rPr lang="nl-NL" dirty="0"/>
                        <a:t>%</a:t>
                      </a:r>
                      <a:r>
                        <a:rPr lang="nl-NL" baseline="0" dirty="0"/>
                        <a:t> score gem.</a:t>
                      </a:r>
                      <a:endParaRPr lang="nl-NL" dirty="0"/>
                    </a:p>
                  </a:txBody>
                  <a:tcPr/>
                </a:tc>
                <a:tc>
                  <a:txBody>
                    <a:bodyPr/>
                    <a:lstStyle/>
                    <a:p>
                      <a:pPr algn="r"/>
                      <a:r>
                        <a:rPr lang="nl-NL" dirty="0"/>
                        <a:t>71,20</a:t>
                      </a:r>
                    </a:p>
                  </a:txBody>
                  <a:tcPr/>
                </a:tc>
                <a:tc>
                  <a:txBody>
                    <a:bodyPr/>
                    <a:lstStyle/>
                    <a:p>
                      <a:pPr algn="r"/>
                      <a:r>
                        <a:rPr lang="nl-NL" dirty="0"/>
                        <a:t>70,32</a:t>
                      </a:r>
                    </a:p>
                  </a:txBody>
                  <a:tcPr/>
                </a:tc>
                <a:tc>
                  <a:txBody>
                    <a:bodyPr/>
                    <a:lstStyle/>
                    <a:p>
                      <a:pPr algn="r"/>
                      <a:r>
                        <a:rPr lang="nl-NL" dirty="0"/>
                        <a:t>78,20</a:t>
                      </a:r>
                    </a:p>
                  </a:txBody>
                  <a:tcPr/>
                </a:tc>
                <a:tc>
                  <a:txBody>
                    <a:bodyPr/>
                    <a:lstStyle/>
                    <a:p>
                      <a:pPr algn="r"/>
                      <a:r>
                        <a:rPr lang="nl-NL" dirty="0"/>
                        <a:t>78,10</a:t>
                      </a:r>
                    </a:p>
                  </a:txBody>
                  <a:tcPr/>
                </a:tc>
                <a:tc>
                  <a:txBody>
                    <a:bodyPr/>
                    <a:lstStyle/>
                    <a:p>
                      <a:pPr algn="r"/>
                      <a:r>
                        <a:rPr lang="nl-NL" dirty="0"/>
                        <a:t>70,96</a:t>
                      </a:r>
                    </a:p>
                  </a:txBody>
                  <a:tcPr/>
                </a:tc>
                <a:tc>
                  <a:txBody>
                    <a:bodyPr/>
                    <a:lstStyle/>
                    <a:p>
                      <a:pPr algn="r"/>
                      <a:r>
                        <a:rPr lang="nl-NL" dirty="0"/>
                        <a:t>75,27</a:t>
                      </a:r>
                    </a:p>
                  </a:txBody>
                  <a:tcPr/>
                </a:tc>
                <a:extLst>
                  <a:ext uri="{0D108BD9-81ED-4DB2-BD59-A6C34878D82A}">
                    <a16:rowId xmlns:a16="http://schemas.microsoft.com/office/drawing/2014/main" val="4121712378"/>
                  </a:ext>
                </a:extLst>
              </a:tr>
              <a:tr h="370840">
                <a:tc>
                  <a:txBody>
                    <a:bodyPr/>
                    <a:lstStyle/>
                    <a:p>
                      <a:r>
                        <a:rPr lang="nl-NL" b="1" dirty="0"/>
                        <a:t>N-term</a:t>
                      </a:r>
                    </a:p>
                  </a:txBody>
                  <a:tcPr/>
                </a:tc>
                <a:tc>
                  <a:txBody>
                    <a:bodyPr/>
                    <a:lstStyle/>
                    <a:p>
                      <a:pPr algn="r"/>
                      <a:r>
                        <a:rPr lang="nl-NL" b="1" dirty="0"/>
                        <a:t>0,2</a:t>
                      </a:r>
                    </a:p>
                  </a:txBody>
                  <a:tcPr/>
                </a:tc>
                <a:tc>
                  <a:txBody>
                    <a:bodyPr/>
                    <a:lstStyle/>
                    <a:p>
                      <a:pPr algn="r"/>
                      <a:r>
                        <a:rPr lang="nl-NL" b="1" dirty="0"/>
                        <a:t>0,4</a:t>
                      </a:r>
                    </a:p>
                  </a:txBody>
                  <a:tcPr/>
                </a:tc>
                <a:tc>
                  <a:txBody>
                    <a:bodyPr/>
                    <a:lstStyle/>
                    <a:p>
                      <a:pPr algn="r"/>
                      <a:r>
                        <a:rPr lang="nl-NL" b="1" dirty="0"/>
                        <a:t>0,3</a:t>
                      </a:r>
                    </a:p>
                  </a:txBody>
                  <a:tcPr/>
                </a:tc>
                <a:tc>
                  <a:txBody>
                    <a:bodyPr/>
                    <a:lstStyle/>
                    <a:p>
                      <a:pPr algn="r"/>
                      <a:r>
                        <a:rPr lang="nl-NL" b="1" dirty="0"/>
                        <a:t>0,3</a:t>
                      </a:r>
                    </a:p>
                  </a:txBody>
                  <a:tcPr/>
                </a:tc>
                <a:tc>
                  <a:txBody>
                    <a:bodyPr/>
                    <a:lstStyle/>
                    <a:p>
                      <a:pPr algn="r"/>
                      <a:r>
                        <a:rPr lang="nl-NL" b="1" dirty="0"/>
                        <a:t>0,0</a:t>
                      </a:r>
                    </a:p>
                  </a:txBody>
                  <a:tcPr/>
                </a:tc>
                <a:tc>
                  <a:txBody>
                    <a:bodyPr/>
                    <a:lstStyle/>
                    <a:p>
                      <a:pPr algn="r"/>
                      <a:r>
                        <a:rPr lang="nl-NL" b="1" dirty="0"/>
                        <a:t>0,0</a:t>
                      </a:r>
                    </a:p>
                  </a:txBody>
                  <a:tcPr/>
                </a:tc>
                <a:extLst>
                  <a:ext uri="{0D108BD9-81ED-4DB2-BD59-A6C34878D82A}">
                    <a16:rowId xmlns:a16="http://schemas.microsoft.com/office/drawing/2014/main" val="1395537003"/>
                  </a:ext>
                </a:extLst>
              </a:tr>
              <a:tr h="370840">
                <a:tc>
                  <a:txBody>
                    <a:bodyPr/>
                    <a:lstStyle/>
                    <a:p>
                      <a:r>
                        <a:rPr lang="nl-NL" dirty="0"/>
                        <a:t>Gem. cijfer</a:t>
                      </a:r>
                    </a:p>
                  </a:txBody>
                  <a:tcPr/>
                </a:tc>
                <a:tc>
                  <a:txBody>
                    <a:bodyPr/>
                    <a:lstStyle/>
                    <a:p>
                      <a:pPr algn="r"/>
                      <a:r>
                        <a:rPr lang="nl-NL" dirty="0"/>
                        <a:t>6,4</a:t>
                      </a:r>
                    </a:p>
                  </a:txBody>
                  <a:tcPr/>
                </a:tc>
                <a:tc>
                  <a:txBody>
                    <a:bodyPr/>
                    <a:lstStyle/>
                    <a:p>
                      <a:pPr algn="r"/>
                      <a:r>
                        <a:rPr lang="nl-NL" dirty="0"/>
                        <a:t>6,4</a:t>
                      </a:r>
                    </a:p>
                  </a:txBody>
                  <a:tcPr/>
                </a:tc>
                <a:tc>
                  <a:txBody>
                    <a:bodyPr/>
                    <a:lstStyle/>
                    <a:p>
                      <a:pPr algn="r"/>
                      <a:r>
                        <a:rPr lang="nl-NL" dirty="0"/>
                        <a:t>6,5</a:t>
                      </a:r>
                    </a:p>
                  </a:txBody>
                  <a:tcPr/>
                </a:tc>
                <a:tc>
                  <a:txBody>
                    <a:bodyPr/>
                    <a:lstStyle/>
                    <a:p>
                      <a:pPr algn="r"/>
                      <a:r>
                        <a:rPr lang="nl-NL" dirty="0"/>
                        <a:t>6,5</a:t>
                      </a:r>
                    </a:p>
                  </a:txBody>
                  <a:tcPr/>
                </a:tc>
                <a:tc>
                  <a:txBody>
                    <a:bodyPr/>
                    <a:lstStyle/>
                    <a:p>
                      <a:pPr algn="r"/>
                      <a:r>
                        <a:rPr lang="nl-NL" dirty="0"/>
                        <a:t>6,3</a:t>
                      </a:r>
                    </a:p>
                  </a:txBody>
                  <a:tcPr/>
                </a:tc>
                <a:tc>
                  <a:txBody>
                    <a:bodyPr/>
                    <a:lstStyle/>
                    <a:p>
                      <a:pPr algn="r"/>
                      <a:r>
                        <a:rPr lang="nl-NL" dirty="0"/>
                        <a:t>6,8</a:t>
                      </a:r>
                    </a:p>
                  </a:txBody>
                  <a:tcPr/>
                </a:tc>
                <a:extLst>
                  <a:ext uri="{0D108BD9-81ED-4DB2-BD59-A6C34878D82A}">
                    <a16:rowId xmlns:a16="http://schemas.microsoft.com/office/drawing/2014/main" val="1235882819"/>
                  </a:ext>
                </a:extLst>
              </a:tr>
              <a:tr h="370840">
                <a:tc>
                  <a:txBody>
                    <a:bodyPr/>
                    <a:lstStyle/>
                    <a:p>
                      <a:r>
                        <a:rPr lang="nl-NL" dirty="0"/>
                        <a:t>% onvoldoende</a:t>
                      </a:r>
                    </a:p>
                  </a:txBody>
                  <a:tcPr/>
                </a:tc>
                <a:tc>
                  <a:txBody>
                    <a:bodyPr/>
                    <a:lstStyle/>
                    <a:p>
                      <a:pPr algn="r"/>
                      <a:r>
                        <a:rPr lang="nl-NL" dirty="0"/>
                        <a:t>14,3</a:t>
                      </a:r>
                    </a:p>
                  </a:txBody>
                  <a:tcPr/>
                </a:tc>
                <a:tc>
                  <a:txBody>
                    <a:bodyPr/>
                    <a:lstStyle/>
                    <a:p>
                      <a:pPr algn="r"/>
                      <a:r>
                        <a:rPr lang="nl-NL" dirty="0"/>
                        <a:t>15,0</a:t>
                      </a:r>
                    </a:p>
                  </a:txBody>
                  <a:tcPr/>
                </a:tc>
                <a:tc>
                  <a:txBody>
                    <a:bodyPr/>
                    <a:lstStyle/>
                    <a:p>
                      <a:pPr algn="r"/>
                      <a:r>
                        <a:rPr lang="nl-NL" dirty="0"/>
                        <a:t>11,9</a:t>
                      </a:r>
                    </a:p>
                  </a:txBody>
                  <a:tcPr/>
                </a:tc>
                <a:tc>
                  <a:txBody>
                    <a:bodyPr/>
                    <a:lstStyle/>
                    <a:p>
                      <a:pPr algn="r"/>
                      <a:r>
                        <a:rPr lang="nl-NL" dirty="0"/>
                        <a:t>17,0</a:t>
                      </a:r>
                    </a:p>
                  </a:txBody>
                  <a:tcPr/>
                </a:tc>
                <a:tc>
                  <a:txBody>
                    <a:bodyPr/>
                    <a:lstStyle/>
                    <a:p>
                      <a:pPr algn="r"/>
                      <a:r>
                        <a:rPr lang="nl-NL" dirty="0"/>
                        <a:t>10,2</a:t>
                      </a:r>
                    </a:p>
                  </a:txBody>
                  <a:tcPr/>
                </a:tc>
                <a:tc>
                  <a:txBody>
                    <a:bodyPr/>
                    <a:lstStyle/>
                    <a:p>
                      <a:pPr algn="r"/>
                      <a:r>
                        <a:rPr lang="nl-NL" dirty="0"/>
                        <a:t>7,8</a:t>
                      </a:r>
                    </a:p>
                  </a:txBody>
                  <a:tcPr/>
                </a:tc>
                <a:extLst>
                  <a:ext uri="{0D108BD9-81ED-4DB2-BD59-A6C34878D82A}">
                    <a16:rowId xmlns:a16="http://schemas.microsoft.com/office/drawing/2014/main" val="1642081987"/>
                  </a:ext>
                </a:extLst>
              </a:tr>
            </a:tbl>
          </a:graphicData>
        </a:graphic>
      </p:graphicFrame>
    </p:spTree>
    <p:extLst>
      <p:ext uri="{BB962C8B-B14F-4D97-AF65-F5344CB8AC3E}">
        <p14:creationId xmlns:p14="http://schemas.microsoft.com/office/powerpoint/2010/main" val="547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Resultaten minitoetsen BB en KB</a:t>
            </a:r>
          </a:p>
        </p:txBody>
      </p:sp>
      <p:sp>
        <p:nvSpPr>
          <p:cNvPr id="4" name="Tijdelijke aanduiding voor inhoud 3">
            <a:extLst>
              <a:ext uri="{FF2B5EF4-FFF2-40B4-BE49-F238E27FC236}">
                <a16:creationId xmlns:a16="http://schemas.microsoft.com/office/drawing/2014/main" id="{3F32E04A-7E2C-4FE8-A450-DB732E9C79EF}"/>
              </a:ext>
            </a:extLst>
          </p:cNvPr>
          <p:cNvSpPr>
            <a:spLocks noGrp="1"/>
          </p:cNvSpPr>
          <p:nvPr>
            <p:ph sz="quarter" idx="13"/>
          </p:nvPr>
        </p:nvSpPr>
        <p:spPr>
          <a:xfrm>
            <a:off x="1022650" y="1994307"/>
            <a:ext cx="10147300" cy="799693"/>
          </a:xfrm>
        </p:spPr>
        <p:txBody>
          <a:bodyPr/>
          <a:lstStyle/>
          <a:p>
            <a:r>
              <a:rPr lang="nl-NL" dirty="0"/>
              <a:t>BB minitoets A: gemiddeld 55% van de scorepunten behaald (2018: 41%)</a:t>
            </a:r>
          </a:p>
          <a:p>
            <a:r>
              <a:rPr lang="nl-NL" dirty="0"/>
              <a:t>BB minitoets C: gemiddeld 69% van de scorepunten behaald (2018: 51%)</a:t>
            </a:r>
          </a:p>
        </p:txBody>
      </p:sp>
      <p:sp>
        <p:nvSpPr>
          <p:cNvPr id="5" name="Tijdelijke aanduiding voor inhoud 3">
            <a:extLst>
              <a:ext uri="{FF2B5EF4-FFF2-40B4-BE49-F238E27FC236}">
                <a16:creationId xmlns:a16="http://schemas.microsoft.com/office/drawing/2014/main" id="{3F32E04A-7E2C-4FE8-A450-DB732E9C79EF}"/>
              </a:ext>
            </a:extLst>
          </p:cNvPr>
          <p:cNvSpPr txBox="1">
            <a:spLocks/>
          </p:cNvSpPr>
          <p:nvPr/>
        </p:nvSpPr>
        <p:spPr>
          <a:xfrm>
            <a:off x="1022644" y="3010334"/>
            <a:ext cx="10147300" cy="799693"/>
          </a:xfrm>
          <a:prstGeom prst="rect">
            <a:avLst/>
          </a:prstGeom>
        </p:spPr>
        <p:txBody>
          <a:bodyPr vert="horz" lIns="0" tIns="0" rIns="0" bIns="0" rtlCol="0">
            <a:normAutofit/>
          </a:bodyPr>
          <a:lstStyle>
            <a:lvl1pPr marL="357188" indent="-357188" algn="l" defTabSz="914400" rtl="0" eaLnBrk="1" latinLnBrk="0" hangingPunct="1">
              <a:lnSpc>
                <a:spcPct val="90000"/>
              </a:lnSpc>
              <a:spcBef>
                <a:spcPts val="400"/>
              </a:spcBef>
              <a:spcAft>
                <a:spcPts val="400"/>
              </a:spcAft>
              <a:buClr>
                <a:schemeClr val="tx2"/>
              </a:buClr>
              <a:buFont typeface="Arial" panose="020B0604020202020204" pitchFamily="34" charset="0"/>
              <a:buChar char="•"/>
              <a:defRPr sz="1800" kern="1200">
                <a:solidFill>
                  <a:schemeClr val="tx1"/>
                </a:solidFill>
                <a:latin typeface="+mn-lt"/>
                <a:ea typeface="+mn-ea"/>
                <a:cs typeface="+mn-cs"/>
              </a:defRPr>
            </a:lvl1pPr>
            <a:lvl2pPr marL="714375" indent="-352425" algn="l" defTabSz="914400" rtl="0" eaLnBrk="1" latinLnBrk="0" hangingPunct="1">
              <a:lnSpc>
                <a:spcPct val="90000"/>
              </a:lnSpc>
              <a:spcBef>
                <a:spcPts val="400"/>
              </a:spcBef>
              <a:spcAft>
                <a:spcPts val="400"/>
              </a:spcAft>
              <a:buFont typeface="Calibri" panose="020F0502020204030204" pitchFamily="34" charset="0"/>
              <a:buChar char="‒"/>
              <a:defRPr sz="1800" kern="1200">
                <a:solidFill>
                  <a:schemeClr val="tx1"/>
                </a:solidFill>
                <a:latin typeface="+mn-lt"/>
                <a:ea typeface="+mn-ea"/>
                <a:cs typeface="+mn-cs"/>
              </a:defRPr>
            </a:lvl2pPr>
            <a:lvl3pPr marL="361950" indent="-361950" algn="l" defTabSz="914400" rtl="0" eaLnBrk="1" latinLnBrk="0" hangingPunct="1">
              <a:lnSpc>
                <a:spcPct val="90000"/>
              </a:lnSpc>
              <a:spcBef>
                <a:spcPts val="400"/>
              </a:spcBef>
              <a:spcAft>
                <a:spcPts val="400"/>
              </a:spcAft>
              <a:buClr>
                <a:schemeClr val="tx2"/>
              </a:buClr>
              <a:buFont typeface="Webdings" panose="05030102010509060703" pitchFamily="18" charset="2"/>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400"/>
              </a:spcBef>
              <a:spcAft>
                <a:spcPts val="400"/>
              </a:spcAft>
              <a:buFontTx/>
              <a:buNone/>
              <a:defRPr sz="1800" b="1" kern="1200">
                <a:solidFill>
                  <a:schemeClr val="tx1"/>
                </a:solidFill>
                <a:latin typeface="+mn-lt"/>
                <a:ea typeface="+mn-ea"/>
                <a:cs typeface="+mn-cs"/>
              </a:defRPr>
            </a:lvl5pPr>
            <a:lvl6pPr marL="361950" indent="-361950" algn="l" defTabSz="914400" rtl="0" eaLnBrk="1" latinLnBrk="0" hangingPunct="1">
              <a:lnSpc>
                <a:spcPct val="90000"/>
              </a:lnSpc>
              <a:spcBef>
                <a:spcPts val="400"/>
              </a:spcBef>
              <a:spcAft>
                <a:spcPts val="400"/>
              </a:spcAft>
              <a:buClr>
                <a:schemeClr val="tx2"/>
              </a:buClr>
              <a:buFont typeface="Arial" panose="020B0604020202020204" pitchFamily="34" charset="0"/>
              <a:buChar char="•"/>
              <a:defRPr sz="1800" kern="1200">
                <a:solidFill>
                  <a:schemeClr val="tx1"/>
                </a:solidFill>
                <a:latin typeface="+mn-lt"/>
                <a:ea typeface="+mn-ea"/>
                <a:cs typeface="+mn-cs"/>
              </a:defRPr>
            </a:lvl6pPr>
            <a:lvl7pPr marL="714375" indent="-352425" algn="l" defTabSz="914400" rtl="0" eaLnBrk="1" latinLnBrk="0" hangingPunct="1">
              <a:lnSpc>
                <a:spcPct val="90000"/>
              </a:lnSpc>
              <a:spcBef>
                <a:spcPts val="400"/>
              </a:spcBef>
              <a:spcAft>
                <a:spcPts val="400"/>
              </a:spcAft>
              <a:buFont typeface="Calibri" panose="020F0502020204030204" pitchFamily="34" charset="0"/>
              <a:buChar char="‒"/>
              <a:defRPr sz="1800" kern="1200">
                <a:solidFill>
                  <a:schemeClr val="tx1"/>
                </a:solidFill>
                <a:latin typeface="+mn-lt"/>
                <a:ea typeface="+mn-ea"/>
                <a:cs typeface="+mn-cs"/>
              </a:defRPr>
            </a:lvl7pPr>
            <a:lvl8pPr marL="361950" indent="-361950" algn="l" defTabSz="914400" rtl="0" eaLnBrk="1" latinLnBrk="0" hangingPunct="1">
              <a:lnSpc>
                <a:spcPct val="90000"/>
              </a:lnSpc>
              <a:spcBef>
                <a:spcPts val="400"/>
              </a:spcBef>
              <a:spcAft>
                <a:spcPts val="400"/>
              </a:spcAft>
              <a:buClr>
                <a:schemeClr val="tx2"/>
              </a:buClr>
              <a:buFont typeface="Webdings" panose="05030102010509060703" pitchFamily="18" charset="2"/>
              <a:buChar char="a"/>
              <a:defRPr sz="1800" kern="1200">
                <a:solidFill>
                  <a:schemeClr val="tx1"/>
                </a:solidFill>
                <a:latin typeface="+mn-lt"/>
                <a:ea typeface="+mn-ea"/>
                <a:cs typeface="+mn-cs"/>
              </a:defRPr>
            </a:lvl8pPr>
            <a:lvl9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9pPr>
          </a:lstStyle>
          <a:p>
            <a:r>
              <a:rPr lang="nl-NL" dirty="0"/>
              <a:t>KB minitoets A: gemiddeld 55% van de scorepunten behaald (2018: 42%)</a:t>
            </a:r>
          </a:p>
          <a:p>
            <a:r>
              <a:rPr lang="nl-NL" dirty="0"/>
              <a:t>KB minitoets C: gemiddeld 56% van de scorepunten behaald (2018: 50%)</a:t>
            </a:r>
          </a:p>
        </p:txBody>
      </p:sp>
      <p:pic>
        <p:nvPicPr>
          <p:cNvPr id="1028" name="Picture 4" descr="Afbeeldingsresultaat voor computer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411" y="781192"/>
            <a:ext cx="2591432" cy="2426229"/>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3">
            <a:extLst>
              <a:ext uri="{FF2B5EF4-FFF2-40B4-BE49-F238E27FC236}">
                <a16:creationId xmlns:a16="http://schemas.microsoft.com/office/drawing/2014/main" id="{329FB302-4557-4348-9D72-49AC97A63C20}"/>
              </a:ext>
            </a:extLst>
          </p:cNvPr>
          <p:cNvSpPr txBox="1">
            <a:spLocks/>
          </p:cNvSpPr>
          <p:nvPr/>
        </p:nvSpPr>
        <p:spPr>
          <a:xfrm>
            <a:off x="1026185" y="3981451"/>
            <a:ext cx="10147300" cy="799693"/>
          </a:xfrm>
          <a:prstGeom prst="rect">
            <a:avLst/>
          </a:prstGeom>
        </p:spPr>
        <p:txBody>
          <a:bodyPr vert="horz" lIns="0" tIns="0" rIns="0" bIns="0" rtlCol="0">
            <a:normAutofit/>
          </a:bodyPr>
          <a:lstStyle>
            <a:lvl1pPr marL="357188" indent="-357188" algn="l" defTabSz="914400" rtl="0" eaLnBrk="1" latinLnBrk="0" hangingPunct="1">
              <a:lnSpc>
                <a:spcPct val="90000"/>
              </a:lnSpc>
              <a:spcBef>
                <a:spcPts val="400"/>
              </a:spcBef>
              <a:spcAft>
                <a:spcPts val="400"/>
              </a:spcAft>
              <a:buClr>
                <a:schemeClr val="tx2"/>
              </a:buClr>
              <a:buFont typeface="Arial" panose="020B0604020202020204" pitchFamily="34" charset="0"/>
              <a:buChar char="•"/>
              <a:defRPr sz="1800" kern="1200">
                <a:solidFill>
                  <a:schemeClr val="tx1"/>
                </a:solidFill>
                <a:latin typeface="+mn-lt"/>
                <a:ea typeface="+mn-ea"/>
                <a:cs typeface="+mn-cs"/>
              </a:defRPr>
            </a:lvl1pPr>
            <a:lvl2pPr marL="714375" indent="-352425" algn="l" defTabSz="914400" rtl="0" eaLnBrk="1" latinLnBrk="0" hangingPunct="1">
              <a:lnSpc>
                <a:spcPct val="90000"/>
              </a:lnSpc>
              <a:spcBef>
                <a:spcPts val="400"/>
              </a:spcBef>
              <a:spcAft>
                <a:spcPts val="400"/>
              </a:spcAft>
              <a:buFont typeface="Calibri" panose="020F0502020204030204" pitchFamily="34" charset="0"/>
              <a:buChar char="‒"/>
              <a:defRPr sz="1800" kern="1200">
                <a:solidFill>
                  <a:schemeClr val="tx1"/>
                </a:solidFill>
                <a:latin typeface="+mn-lt"/>
                <a:ea typeface="+mn-ea"/>
                <a:cs typeface="+mn-cs"/>
              </a:defRPr>
            </a:lvl2pPr>
            <a:lvl3pPr marL="361950" indent="-361950" algn="l" defTabSz="914400" rtl="0" eaLnBrk="1" latinLnBrk="0" hangingPunct="1">
              <a:lnSpc>
                <a:spcPct val="90000"/>
              </a:lnSpc>
              <a:spcBef>
                <a:spcPts val="400"/>
              </a:spcBef>
              <a:spcAft>
                <a:spcPts val="400"/>
              </a:spcAft>
              <a:buClr>
                <a:schemeClr val="tx2"/>
              </a:buClr>
              <a:buFont typeface="Webdings" panose="05030102010509060703" pitchFamily="18" charset="2"/>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400"/>
              </a:spcBef>
              <a:spcAft>
                <a:spcPts val="400"/>
              </a:spcAft>
              <a:buFontTx/>
              <a:buNone/>
              <a:defRPr sz="1800" b="1" kern="1200">
                <a:solidFill>
                  <a:schemeClr val="tx1"/>
                </a:solidFill>
                <a:latin typeface="+mn-lt"/>
                <a:ea typeface="+mn-ea"/>
                <a:cs typeface="+mn-cs"/>
              </a:defRPr>
            </a:lvl5pPr>
            <a:lvl6pPr marL="361950" indent="-361950" algn="l" defTabSz="914400" rtl="0" eaLnBrk="1" latinLnBrk="0" hangingPunct="1">
              <a:lnSpc>
                <a:spcPct val="90000"/>
              </a:lnSpc>
              <a:spcBef>
                <a:spcPts val="400"/>
              </a:spcBef>
              <a:spcAft>
                <a:spcPts val="400"/>
              </a:spcAft>
              <a:buClr>
                <a:schemeClr val="tx2"/>
              </a:buClr>
              <a:buFont typeface="Arial" panose="020B0604020202020204" pitchFamily="34" charset="0"/>
              <a:buChar char="•"/>
              <a:defRPr sz="1800" kern="1200">
                <a:solidFill>
                  <a:schemeClr val="tx1"/>
                </a:solidFill>
                <a:latin typeface="+mn-lt"/>
                <a:ea typeface="+mn-ea"/>
                <a:cs typeface="+mn-cs"/>
              </a:defRPr>
            </a:lvl6pPr>
            <a:lvl7pPr marL="714375" indent="-352425" algn="l" defTabSz="914400" rtl="0" eaLnBrk="1" latinLnBrk="0" hangingPunct="1">
              <a:lnSpc>
                <a:spcPct val="90000"/>
              </a:lnSpc>
              <a:spcBef>
                <a:spcPts val="400"/>
              </a:spcBef>
              <a:spcAft>
                <a:spcPts val="400"/>
              </a:spcAft>
              <a:buFont typeface="Calibri" panose="020F0502020204030204" pitchFamily="34" charset="0"/>
              <a:buChar char="‒"/>
              <a:defRPr sz="1800" kern="1200">
                <a:solidFill>
                  <a:schemeClr val="tx1"/>
                </a:solidFill>
                <a:latin typeface="+mn-lt"/>
                <a:ea typeface="+mn-ea"/>
                <a:cs typeface="+mn-cs"/>
              </a:defRPr>
            </a:lvl7pPr>
            <a:lvl8pPr marL="361950" indent="-361950" algn="l" defTabSz="914400" rtl="0" eaLnBrk="1" latinLnBrk="0" hangingPunct="1">
              <a:lnSpc>
                <a:spcPct val="90000"/>
              </a:lnSpc>
              <a:spcBef>
                <a:spcPts val="400"/>
              </a:spcBef>
              <a:spcAft>
                <a:spcPts val="400"/>
              </a:spcAft>
              <a:buClr>
                <a:schemeClr val="tx2"/>
              </a:buClr>
              <a:buFont typeface="Webdings" panose="05030102010509060703" pitchFamily="18" charset="2"/>
              <a:buChar char="a"/>
              <a:defRPr sz="1800" kern="1200">
                <a:solidFill>
                  <a:schemeClr val="tx1"/>
                </a:solidFill>
                <a:latin typeface="+mn-lt"/>
                <a:ea typeface="+mn-ea"/>
                <a:cs typeface="+mn-cs"/>
              </a:defRPr>
            </a:lvl8pPr>
            <a:lvl9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9pPr>
          </a:lstStyle>
          <a:p>
            <a:r>
              <a:rPr lang="nl-NL" dirty="0"/>
              <a:t>GL minitoets A: gemiddeld 54% van de scorepunten behaald (2018: 44%)</a:t>
            </a:r>
          </a:p>
          <a:p>
            <a:r>
              <a:rPr lang="nl-NL" dirty="0"/>
              <a:t>GL minitoets B: gemiddeld 64% van de scorepunten behaald (2018: 54%)</a:t>
            </a:r>
          </a:p>
        </p:txBody>
      </p:sp>
    </p:spTree>
    <p:extLst>
      <p:ext uri="{BB962C8B-B14F-4D97-AF65-F5344CB8AC3E}">
        <p14:creationId xmlns:p14="http://schemas.microsoft.com/office/powerpoint/2010/main" val="288962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BWI BB/KB/GL– onderdeel A</a:t>
            </a:r>
          </a:p>
        </p:txBody>
      </p:sp>
      <p:graphicFrame>
        <p:nvGraphicFramePr>
          <p:cNvPr id="9" name="Tabel 8"/>
          <p:cNvGraphicFramePr>
            <a:graphicFrameLocks noGrp="1"/>
          </p:cNvGraphicFramePr>
          <p:nvPr>
            <p:extLst>
              <p:ext uri="{D42A27DB-BD31-4B8C-83A1-F6EECF244321}">
                <p14:modId xmlns:p14="http://schemas.microsoft.com/office/powerpoint/2010/main" val="780169661"/>
              </p:ext>
            </p:extLst>
          </p:nvPr>
        </p:nvGraphicFramePr>
        <p:xfrm>
          <a:off x="1022650" y="1644293"/>
          <a:ext cx="8128000" cy="1854200"/>
        </p:xfrm>
        <a:graphic>
          <a:graphicData uri="http://schemas.openxmlformats.org/drawingml/2006/table">
            <a:tbl>
              <a:tblPr firstRow="1" bandRow="1">
                <a:tableStyleId>{69012ECD-51FC-41F1-AA8D-1B2483CD663E}</a:tableStyleId>
              </a:tblPr>
              <a:tblGrid>
                <a:gridCol w="3025475">
                  <a:extLst>
                    <a:ext uri="{9D8B030D-6E8A-4147-A177-3AD203B41FA5}">
                      <a16:colId xmlns:a16="http://schemas.microsoft.com/office/drawing/2014/main" val="3542856118"/>
                    </a:ext>
                  </a:extLst>
                </a:gridCol>
                <a:gridCol w="1276350">
                  <a:extLst>
                    <a:ext uri="{9D8B030D-6E8A-4147-A177-3AD203B41FA5}">
                      <a16:colId xmlns:a16="http://schemas.microsoft.com/office/drawing/2014/main" val="661853951"/>
                    </a:ext>
                  </a:extLst>
                </a:gridCol>
                <a:gridCol w="1143000">
                  <a:extLst>
                    <a:ext uri="{9D8B030D-6E8A-4147-A177-3AD203B41FA5}">
                      <a16:colId xmlns:a16="http://schemas.microsoft.com/office/drawing/2014/main" val="4124462474"/>
                    </a:ext>
                  </a:extLst>
                </a:gridCol>
                <a:gridCol w="1228725">
                  <a:extLst>
                    <a:ext uri="{9D8B030D-6E8A-4147-A177-3AD203B41FA5}">
                      <a16:colId xmlns:a16="http://schemas.microsoft.com/office/drawing/2014/main" val="3344466391"/>
                    </a:ext>
                  </a:extLst>
                </a:gridCol>
                <a:gridCol w="1454450">
                  <a:extLst>
                    <a:ext uri="{9D8B030D-6E8A-4147-A177-3AD203B41FA5}">
                      <a16:colId xmlns:a16="http://schemas.microsoft.com/office/drawing/2014/main" val="352937960"/>
                    </a:ext>
                  </a:extLst>
                </a:gridCol>
              </a:tblGrid>
              <a:tr h="370840">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BB-blauw</a:t>
                      </a:r>
                    </a:p>
                  </a:txBody>
                  <a:tcPr>
                    <a:solidFill>
                      <a:schemeClr val="accent2">
                        <a:lumMod val="60000"/>
                        <a:lumOff val="40000"/>
                      </a:schemeClr>
                    </a:solidFill>
                  </a:tcPr>
                </a:tc>
                <a:tc>
                  <a:txBody>
                    <a:bodyPr/>
                    <a:lstStyle/>
                    <a:p>
                      <a:pPr algn="ctr"/>
                      <a:r>
                        <a:rPr lang="nl-NL" dirty="0">
                          <a:solidFill>
                            <a:srgbClr val="FF0000"/>
                          </a:solidFill>
                        </a:rPr>
                        <a:t>BB-rood</a:t>
                      </a:r>
                    </a:p>
                  </a:txBody>
                  <a:tcPr>
                    <a:solidFill>
                      <a:schemeClr val="accent2">
                        <a:lumMod val="60000"/>
                        <a:lumOff val="40000"/>
                      </a:schemeClr>
                    </a:solidFill>
                  </a:tcPr>
                </a:tc>
                <a:tc>
                  <a:txBody>
                    <a:bodyPr/>
                    <a:lstStyle/>
                    <a:p>
                      <a:pPr algn="ctr"/>
                      <a:r>
                        <a:rPr lang="nl-NL" dirty="0">
                          <a:solidFill>
                            <a:srgbClr val="0070C0"/>
                          </a:solidFill>
                        </a:rPr>
                        <a:t>KB-blauw</a:t>
                      </a:r>
                    </a:p>
                  </a:txBody>
                  <a:tcPr>
                    <a:solidFill>
                      <a:schemeClr val="accent2">
                        <a:lumMod val="60000"/>
                        <a:lumOff val="40000"/>
                      </a:schemeClr>
                    </a:solidFill>
                  </a:tcPr>
                </a:tc>
                <a:tc>
                  <a:txBody>
                    <a:bodyPr/>
                    <a:lstStyle/>
                    <a:p>
                      <a:pPr algn="ctr"/>
                      <a:r>
                        <a:rPr lang="nl-NL" dirty="0">
                          <a:solidFill>
                            <a:srgbClr val="FF0000"/>
                          </a:solidFill>
                        </a:rPr>
                        <a:t>KB-rood</a:t>
                      </a:r>
                    </a:p>
                  </a:txBody>
                  <a:tcPr>
                    <a:solidFill>
                      <a:schemeClr val="accent2">
                        <a:lumMod val="60000"/>
                        <a:lumOff val="40000"/>
                      </a:schemeClr>
                    </a:solidFill>
                  </a:tcPr>
                </a:tc>
                <a:extLst>
                  <a:ext uri="{0D108BD9-81ED-4DB2-BD59-A6C34878D82A}">
                    <a16:rowId xmlns:a16="http://schemas.microsoft.com/office/drawing/2014/main" val="1647717485"/>
                  </a:ext>
                </a:extLst>
              </a:tr>
              <a:tr h="370840">
                <a:tc>
                  <a:txBody>
                    <a:bodyPr/>
                    <a:lstStyle/>
                    <a:p>
                      <a:r>
                        <a:rPr lang="nl-NL" dirty="0"/>
                        <a:t>A1 tekeninglezen</a:t>
                      </a:r>
                    </a:p>
                  </a:txBody>
                  <a:tcPr/>
                </a:tc>
                <a:tc>
                  <a:txBody>
                    <a:bodyPr/>
                    <a:lstStyle/>
                    <a:p>
                      <a:pPr algn="r"/>
                      <a:r>
                        <a:rPr lang="nl-NL" dirty="0"/>
                        <a:t>74,74</a:t>
                      </a:r>
                    </a:p>
                  </a:txBody>
                  <a:tcPr/>
                </a:tc>
                <a:tc>
                  <a:txBody>
                    <a:bodyPr/>
                    <a:lstStyle/>
                    <a:p>
                      <a:pPr algn="r"/>
                      <a:r>
                        <a:rPr lang="nl-NL" dirty="0"/>
                        <a:t>68,50</a:t>
                      </a:r>
                    </a:p>
                  </a:txBody>
                  <a:tcPr/>
                </a:tc>
                <a:tc>
                  <a:txBody>
                    <a:bodyPr/>
                    <a:lstStyle/>
                    <a:p>
                      <a:pPr algn="r"/>
                      <a:r>
                        <a:rPr lang="nl-NL" dirty="0"/>
                        <a:t>58,78</a:t>
                      </a:r>
                    </a:p>
                  </a:txBody>
                  <a:tcPr/>
                </a:tc>
                <a:tc>
                  <a:txBody>
                    <a:bodyPr/>
                    <a:lstStyle/>
                    <a:p>
                      <a:pPr algn="r"/>
                      <a:r>
                        <a:rPr lang="nl-NL" dirty="0"/>
                        <a:t>56,93</a:t>
                      </a:r>
                    </a:p>
                  </a:txBody>
                  <a:tcPr/>
                </a:tc>
                <a:extLst>
                  <a:ext uri="{0D108BD9-81ED-4DB2-BD59-A6C34878D82A}">
                    <a16:rowId xmlns:a16="http://schemas.microsoft.com/office/drawing/2014/main" val="2216284608"/>
                  </a:ext>
                </a:extLst>
              </a:tr>
              <a:tr h="370840">
                <a:tc>
                  <a:txBody>
                    <a:bodyPr/>
                    <a:lstStyle/>
                    <a:p>
                      <a:r>
                        <a:rPr lang="nl-NL" dirty="0"/>
                        <a:t>A2 CAD-tekening</a:t>
                      </a:r>
                    </a:p>
                  </a:txBody>
                  <a:tcPr/>
                </a:tc>
                <a:tc>
                  <a:txBody>
                    <a:bodyPr/>
                    <a:lstStyle/>
                    <a:p>
                      <a:pPr algn="r"/>
                      <a:r>
                        <a:rPr lang="nl-NL" dirty="0"/>
                        <a:t>72,65</a:t>
                      </a:r>
                    </a:p>
                  </a:txBody>
                  <a:tcPr/>
                </a:tc>
                <a:tc>
                  <a:txBody>
                    <a:bodyPr/>
                    <a:lstStyle/>
                    <a:p>
                      <a:pPr algn="r"/>
                      <a:r>
                        <a:rPr lang="nl-NL" dirty="0"/>
                        <a:t>76,44</a:t>
                      </a:r>
                    </a:p>
                  </a:txBody>
                  <a:tcPr/>
                </a:tc>
                <a:tc>
                  <a:txBody>
                    <a:bodyPr/>
                    <a:lstStyle/>
                    <a:p>
                      <a:pPr algn="r"/>
                      <a:r>
                        <a:rPr lang="nl-NL" dirty="0"/>
                        <a:t>81,72</a:t>
                      </a:r>
                    </a:p>
                  </a:txBody>
                  <a:tcPr/>
                </a:tc>
                <a:tc>
                  <a:txBody>
                    <a:bodyPr/>
                    <a:lstStyle/>
                    <a:p>
                      <a:pPr algn="r"/>
                      <a:r>
                        <a:rPr lang="nl-NL" dirty="0"/>
                        <a:t>70,15</a:t>
                      </a:r>
                    </a:p>
                  </a:txBody>
                  <a:tcPr/>
                </a:tc>
                <a:extLst>
                  <a:ext uri="{0D108BD9-81ED-4DB2-BD59-A6C34878D82A}">
                    <a16:rowId xmlns:a16="http://schemas.microsoft.com/office/drawing/2014/main" val="3291582485"/>
                  </a:ext>
                </a:extLst>
              </a:tr>
              <a:tr h="370840">
                <a:tc>
                  <a:txBody>
                    <a:bodyPr/>
                    <a:lstStyle/>
                    <a:p>
                      <a:r>
                        <a:rPr lang="nl-NL" dirty="0"/>
                        <a:t>A3</a:t>
                      </a:r>
                      <a:r>
                        <a:rPr lang="nl-NL" baseline="0" dirty="0"/>
                        <a:t> calculatie KB</a:t>
                      </a:r>
                      <a:endParaRPr lang="nl-NL" dirty="0"/>
                    </a:p>
                  </a:txBody>
                  <a:tcPr/>
                </a:tc>
                <a:tc>
                  <a:txBody>
                    <a:bodyPr/>
                    <a:lstStyle/>
                    <a:p>
                      <a:pPr algn="r"/>
                      <a:endParaRPr lang="nl-NL" dirty="0"/>
                    </a:p>
                  </a:txBody>
                  <a:tcPr/>
                </a:tc>
                <a:tc>
                  <a:txBody>
                    <a:bodyPr/>
                    <a:lstStyle/>
                    <a:p>
                      <a:pPr algn="r"/>
                      <a:endParaRPr lang="nl-NL" dirty="0"/>
                    </a:p>
                  </a:txBody>
                  <a:tcPr/>
                </a:tc>
                <a:tc>
                  <a:txBody>
                    <a:bodyPr/>
                    <a:lstStyle/>
                    <a:p>
                      <a:pPr algn="r"/>
                      <a:r>
                        <a:rPr lang="nl-NL" dirty="0"/>
                        <a:t>64,45</a:t>
                      </a:r>
                    </a:p>
                  </a:txBody>
                  <a:tcPr/>
                </a:tc>
                <a:tc>
                  <a:txBody>
                    <a:bodyPr/>
                    <a:lstStyle/>
                    <a:p>
                      <a:pPr algn="r"/>
                      <a:r>
                        <a:rPr lang="nl-NL" dirty="0"/>
                        <a:t>80,29</a:t>
                      </a:r>
                    </a:p>
                  </a:txBody>
                  <a:tcPr/>
                </a:tc>
                <a:extLst>
                  <a:ext uri="{0D108BD9-81ED-4DB2-BD59-A6C34878D82A}">
                    <a16:rowId xmlns:a16="http://schemas.microsoft.com/office/drawing/2014/main" val="2844470698"/>
                  </a:ext>
                </a:extLst>
              </a:tr>
              <a:tr h="370840">
                <a:tc>
                  <a:txBody>
                    <a:bodyPr/>
                    <a:lstStyle/>
                    <a:p>
                      <a:r>
                        <a:rPr lang="nl-NL" i="1" dirty="0"/>
                        <a:t>A1 in 2018</a:t>
                      </a:r>
                    </a:p>
                  </a:txBody>
                  <a:tcPr/>
                </a:tc>
                <a:tc>
                  <a:txBody>
                    <a:bodyPr/>
                    <a:lstStyle/>
                    <a:p>
                      <a:pPr algn="r"/>
                      <a:r>
                        <a:rPr lang="nl-NL" i="1" dirty="0"/>
                        <a:t>67,3</a:t>
                      </a:r>
                    </a:p>
                  </a:txBody>
                  <a:tcPr/>
                </a:tc>
                <a:tc>
                  <a:txBody>
                    <a:bodyPr/>
                    <a:lstStyle/>
                    <a:p>
                      <a:pPr algn="r"/>
                      <a:r>
                        <a:rPr lang="nl-NL" i="1" dirty="0"/>
                        <a:t>67,6</a:t>
                      </a:r>
                    </a:p>
                  </a:txBody>
                  <a:tcPr/>
                </a:tc>
                <a:tc>
                  <a:txBody>
                    <a:bodyPr/>
                    <a:lstStyle/>
                    <a:p>
                      <a:pPr algn="r"/>
                      <a:r>
                        <a:rPr lang="nl-NL" i="1" dirty="0"/>
                        <a:t>69,3</a:t>
                      </a:r>
                    </a:p>
                  </a:txBody>
                  <a:tcPr/>
                </a:tc>
                <a:tc>
                  <a:txBody>
                    <a:bodyPr/>
                    <a:lstStyle/>
                    <a:p>
                      <a:pPr algn="r"/>
                      <a:r>
                        <a:rPr lang="nl-NL" i="1" dirty="0"/>
                        <a:t>74,11</a:t>
                      </a:r>
                    </a:p>
                  </a:txBody>
                  <a:tcPr/>
                </a:tc>
                <a:extLst>
                  <a:ext uri="{0D108BD9-81ED-4DB2-BD59-A6C34878D82A}">
                    <a16:rowId xmlns:a16="http://schemas.microsoft.com/office/drawing/2014/main" val="3641002484"/>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449662351"/>
              </p:ext>
            </p:extLst>
          </p:nvPr>
        </p:nvGraphicFramePr>
        <p:xfrm>
          <a:off x="1022650" y="3744685"/>
          <a:ext cx="5444825" cy="1478280"/>
        </p:xfrm>
        <a:graphic>
          <a:graphicData uri="http://schemas.openxmlformats.org/drawingml/2006/table">
            <a:tbl>
              <a:tblPr firstRow="1" bandRow="1">
                <a:tableStyleId>{69012ECD-51FC-41F1-AA8D-1B2483CD663E}</a:tableStyleId>
              </a:tblPr>
              <a:tblGrid>
                <a:gridCol w="3025475">
                  <a:extLst>
                    <a:ext uri="{9D8B030D-6E8A-4147-A177-3AD203B41FA5}">
                      <a16:colId xmlns:a16="http://schemas.microsoft.com/office/drawing/2014/main" val="3542856118"/>
                    </a:ext>
                  </a:extLst>
                </a:gridCol>
                <a:gridCol w="1276350">
                  <a:extLst>
                    <a:ext uri="{9D8B030D-6E8A-4147-A177-3AD203B41FA5}">
                      <a16:colId xmlns:a16="http://schemas.microsoft.com/office/drawing/2014/main" val="661853951"/>
                    </a:ext>
                  </a:extLst>
                </a:gridCol>
                <a:gridCol w="1143000">
                  <a:extLst>
                    <a:ext uri="{9D8B030D-6E8A-4147-A177-3AD203B41FA5}">
                      <a16:colId xmlns:a16="http://schemas.microsoft.com/office/drawing/2014/main" val="4124462474"/>
                    </a:ext>
                  </a:extLst>
                </a:gridCol>
              </a:tblGrid>
              <a:tr h="269232">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GL-blauw</a:t>
                      </a:r>
                    </a:p>
                  </a:txBody>
                  <a:tcPr>
                    <a:solidFill>
                      <a:schemeClr val="accent2">
                        <a:lumMod val="60000"/>
                        <a:lumOff val="40000"/>
                      </a:schemeClr>
                    </a:solidFill>
                  </a:tcPr>
                </a:tc>
                <a:tc>
                  <a:txBody>
                    <a:bodyPr/>
                    <a:lstStyle/>
                    <a:p>
                      <a:pPr algn="ctr"/>
                      <a:r>
                        <a:rPr lang="nl-NL" dirty="0">
                          <a:solidFill>
                            <a:srgbClr val="FF0000"/>
                          </a:solidFill>
                        </a:rPr>
                        <a:t>GL-rood</a:t>
                      </a:r>
                    </a:p>
                  </a:txBody>
                  <a:tcPr>
                    <a:solidFill>
                      <a:schemeClr val="accent2">
                        <a:lumMod val="60000"/>
                        <a:lumOff val="40000"/>
                      </a:schemeClr>
                    </a:solidFill>
                  </a:tcPr>
                </a:tc>
                <a:extLst>
                  <a:ext uri="{0D108BD9-81ED-4DB2-BD59-A6C34878D82A}">
                    <a16:rowId xmlns:a16="http://schemas.microsoft.com/office/drawing/2014/main" val="1647717485"/>
                  </a:ext>
                </a:extLst>
              </a:tr>
              <a:tr h="370840">
                <a:tc>
                  <a:txBody>
                    <a:bodyPr/>
                    <a:lstStyle/>
                    <a:p>
                      <a:r>
                        <a:rPr lang="nl-NL" dirty="0"/>
                        <a:t>A1 calculatie</a:t>
                      </a:r>
                    </a:p>
                  </a:txBody>
                  <a:tcPr/>
                </a:tc>
                <a:tc>
                  <a:txBody>
                    <a:bodyPr/>
                    <a:lstStyle/>
                    <a:p>
                      <a:pPr algn="r"/>
                      <a:r>
                        <a:rPr lang="nl-NL" dirty="0"/>
                        <a:t>61,22</a:t>
                      </a:r>
                    </a:p>
                  </a:txBody>
                  <a:tcPr/>
                </a:tc>
                <a:tc>
                  <a:txBody>
                    <a:bodyPr/>
                    <a:lstStyle/>
                    <a:p>
                      <a:pPr algn="r"/>
                      <a:r>
                        <a:rPr lang="nl-NL" dirty="0"/>
                        <a:t>65,06</a:t>
                      </a:r>
                    </a:p>
                  </a:txBody>
                  <a:tcPr/>
                </a:tc>
                <a:extLst>
                  <a:ext uri="{0D108BD9-81ED-4DB2-BD59-A6C34878D82A}">
                    <a16:rowId xmlns:a16="http://schemas.microsoft.com/office/drawing/2014/main" val="2216284608"/>
                  </a:ext>
                </a:extLst>
              </a:tr>
              <a:tr h="370840">
                <a:tc>
                  <a:txBody>
                    <a:bodyPr/>
                    <a:lstStyle/>
                    <a:p>
                      <a:r>
                        <a:rPr lang="nl-NL" dirty="0"/>
                        <a:t>A2</a:t>
                      </a:r>
                      <a:r>
                        <a:rPr lang="nl-NL" baseline="0" dirty="0"/>
                        <a:t> ICT-opdracht</a:t>
                      </a:r>
                      <a:endParaRPr lang="nl-NL" dirty="0"/>
                    </a:p>
                  </a:txBody>
                  <a:tcPr/>
                </a:tc>
                <a:tc>
                  <a:txBody>
                    <a:bodyPr/>
                    <a:lstStyle/>
                    <a:p>
                      <a:pPr algn="r"/>
                      <a:r>
                        <a:rPr lang="nl-NL" dirty="0"/>
                        <a:t>80,20</a:t>
                      </a:r>
                    </a:p>
                  </a:txBody>
                  <a:tcPr/>
                </a:tc>
                <a:tc>
                  <a:txBody>
                    <a:bodyPr/>
                    <a:lstStyle/>
                    <a:p>
                      <a:pPr algn="r"/>
                      <a:r>
                        <a:rPr lang="nl-NL" dirty="0"/>
                        <a:t>80,52</a:t>
                      </a:r>
                    </a:p>
                  </a:txBody>
                  <a:tcPr/>
                </a:tc>
                <a:extLst>
                  <a:ext uri="{0D108BD9-81ED-4DB2-BD59-A6C34878D82A}">
                    <a16:rowId xmlns:a16="http://schemas.microsoft.com/office/drawing/2014/main" val="3291582485"/>
                  </a:ext>
                </a:extLst>
              </a:tr>
              <a:tr h="370840">
                <a:tc>
                  <a:txBody>
                    <a:bodyPr/>
                    <a:lstStyle/>
                    <a:p>
                      <a:r>
                        <a:rPr lang="nl-NL" dirty="0"/>
                        <a:t>A3</a:t>
                      </a:r>
                      <a:r>
                        <a:rPr lang="nl-NL" baseline="0" dirty="0"/>
                        <a:t> praktische opdracht PM 1 </a:t>
                      </a:r>
                      <a:endParaRPr lang="nl-NL" dirty="0"/>
                    </a:p>
                  </a:txBody>
                  <a:tcPr/>
                </a:tc>
                <a:tc>
                  <a:txBody>
                    <a:bodyPr/>
                    <a:lstStyle/>
                    <a:p>
                      <a:pPr algn="r"/>
                      <a:r>
                        <a:rPr lang="nl-NL" dirty="0"/>
                        <a:t>78,48</a:t>
                      </a:r>
                    </a:p>
                  </a:txBody>
                  <a:tcPr/>
                </a:tc>
                <a:tc>
                  <a:txBody>
                    <a:bodyPr/>
                    <a:lstStyle/>
                    <a:p>
                      <a:pPr algn="r"/>
                      <a:r>
                        <a:rPr lang="nl-NL" dirty="0"/>
                        <a:t>77,10</a:t>
                      </a:r>
                    </a:p>
                  </a:txBody>
                  <a:tcPr/>
                </a:tc>
                <a:extLst>
                  <a:ext uri="{0D108BD9-81ED-4DB2-BD59-A6C34878D82A}">
                    <a16:rowId xmlns:a16="http://schemas.microsoft.com/office/drawing/2014/main" val="2844470698"/>
                  </a:ext>
                </a:extLst>
              </a:tr>
            </a:tbl>
          </a:graphicData>
        </a:graphic>
      </p:graphicFrame>
    </p:spTree>
    <p:extLst>
      <p:ext uri="{BB962C8B-B14F-4D97-AF65-F5344CB8AC3E}">
        <p14:creationId xmlns:p14="http://schemas.microsoft.com/office/powerpoint/2010/main" val="324032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BWI BB/KB/GL– onderdeel B</a:t>
            </a:r>
          </a:p>
        </p:txBody>
      </p:sp>
      <p:graphicFrame>
        <p:nvGraphicFramePr>
          <p:cNvPr id="9" name="Tabel 8"/>
          <p:cNvGraphicFramePr>
            <a:graphicFrameLocks noGrp="1"/>
          </p:cNvGraphicFramePr>
          <p:nvPr>
            <p:extLst>
              <p:ext uri="{D42A27DB-BD31-4B8C-83A1-F6EECF244321}">
                <p14:modId xmlns:p14="http://schemas.microsoft.com/office/powerpoint/2010/main" val="2951303302"/>
              </p:ext>
            </p:extLst>
          </p:nvPr>
        </p:nvGraphicFramePr>
        <p:xfrm>
          <a:off x="1022650" y="1498482"/>
          <a:ext cx="8128000" cy="2118360"/>
        </p:xfrm>
        <a:graphic>
          <a:graphicData uri="http://schemas.openxmlformats.org/drawingml/2006/table">
            <a:tbl>
              <a:tblPr firstRow="1" bandRow="1">
                <a:tableStyleId>{69012ECD-51FC-41F1-AA8D-1B2483CD663E}</a:tableStyleId>
              </a:tblPr>
              <a:tblGrid>
                <a:gridCol w="3025475">
                  <a:extLst>
                    <a:ext uri="{9D8B030D-6E8A-4147-A177-3AD203B41FA5}">
                      <a16:colId xmlns:a16="http://schemas.microsoft.com/office/drawing/2014/main" val="3542856118"/>
                    </a:ext>
                  </a:extLst>
                </a:gridCol>
                <a:gridCol w="1276350">
                  <a:extLst>
                    <a:ext uri="{9D8B030D-6E8A-4147-A177-3AD203B41FA5}">
                      <a16:colId xmlns:a16="http://schemas.microsoft.com/office/drawing/2014/main" val="661853951"/>
                    </a:ext>
                  </a:extLst>
                </a:gridCol>
                <a:gridCol w="1143000">
                  <a:extLst>
                    <a:ext uri="{9D8B030D-6E8A-4147-A177-3AD203B41FA5}">
                      <a16:colId xmlns:a16="http://schemas.microsoft.com/office/drawing/2014/main" val="4124462474"/>
                    </a:ext>
                  </a:extLst>
                </a:gridCol>
                <a:gridCol w="1228725">
                  <a:extLst>
                    <a:ext uri="{9D8B030D-6E8A-4147-A177-3AD203B41FA5}">
                      <a16:colId xmlns:a16="http://schemas.microsoft.com/office/drawing/2014/main" val="3344466391"/>
                    </a:ext>
                  </a:extLst>
                </a:gridCol>
                <a:gridCol w="1454450">
                  <a:extLst>
                    <a:ext uri="{9D8B030D-6E8A-4147-A177-3AD203B41FA5}">
                      <a16:colId xmlns:a16="http://schemas.microsoft.com/office/drawing/2014/main" val="352937960"/>
                    </a:ext>
                  </a:extLst>
                </a:gridCol>
              </a:tblGrid>
              <a:tr h="370840">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BB-blauw</a:t>
                      </a:r>
                    </a:p>
                  </a:txBody>
                  <a:tcPr>
                    <a:solidFill>
                      <a:schemeClr val="accent2">
                        <a:lumMod val="60000"/>
                        <a:lumOff val="40000"/>
                      </a:schemeClr>
                    </a:solidFill>
                  </a:tcPr>
                </a:tc>
                <a:tc>
                  <a:txBody>
                    <a:bodyPr/>
                    <a:lstStyle/>
                    <a:p>
                      <a:pPr algn="ctr"/>
                      <a:r>
                        <a:rPr lang="nl-NL" dirty="0">
                          <a:solidFill>
                            <a:srgbClr val="FF0000"/>
                          </a:solidFill>
                        </a:rPr>
                        <a:t>BB-rood</a:t>
                      </a:r>
                    </a:p>
                  </a:txBody>
                  <a:tcPr>
                    <a:solidFill>
                      <a:schemeClr val="accent2">
                        <a:lumMod val="60000"/>
                        <a:lumOff val="40000"/>
                      </a:schemeClr>
                    </a:solidFill>
                  </a:tcPr>
                </a:tc>
                <a:tc>
                  <a:txBody>
                    <a:bodyPr/>
                    <a:lstStyle/>
                    <a:p>
                      <a:pPr algn="ctr"/>
                      <a:r>
                        <a:rPr lang="nl-NL" dirty="0">
                          <a:solidFill>
                            <a:srgbClr val="0070C0"/>
                          </a:solidFill>
                        </a:rPr>
                        <a:t>KB-blauw</a:t>
                      </a:r>
                    </a:p>
                  </a:txBody>
                  <a:tcPr>
                    <a:solidFill>
                      <a:schemeClr val="accent2">
                        <a:lumMod val="60000"/>
                        <a:lumOff val="40000"/>
                      </a:schemeClr>
                    </a:solidFill>
                  </a:tcPr>
                </a:tc>
                <a:tc>
                  <a:txBody>
                    <a:bodyPr/>
                    <a:lstStyle/>
                    <a:p>
                      <a:pPr algn="ctr"/>
                      <a:r>
                        <a:rPr lang="nl-NL" dirty="0">
                          <a:solidFill>
                            <a:srgbClr val="FF0000"/>
                          </a:solidFill>
                        </a:rPr>
                        <a:t>KB-rood</a:t>
                      </a:r>
                    </a:p>
                  </a:txBody>
                  <a:tcPr>
                    <a:solidFill>
                      <a:schemeClr val="accent2">
                        <a:lumMod val="60000"/>
                        <a:lumOff val="40000"/>
                      </a:schemeClr>
                    </a:solidFill>
                  </a:tcPr>
                </a:tc>
                <a:extLst>
                  <a:ext uri="{0D108BD9-81ED-4DB2-BD59-A6C34878D82A}">
                    <a16:rowId xmlns:a16="http://schemas.microsoft.com/office/drawing/2014/main" val="1647717485"/>
                  </a:ext>
                </a:extLst>
              </a:tr>
              <a:tr h="370840">
                <a:tc>
                  <a:txBody>
                    <a:bodyPr/>
                    <a:lstStyle/>
                    <a:p>
                      <a:r>
                        <a:rPr lang="nl-NL" dirty="0"/>
                        <a:t>B1</a:t>
                      </a:r>
                      <a:r>
                        <a:rPr lang="nl-NL" baseline="0" dirty="0"/>
                        <a:t> mondelinge vragen metselen BB</a:t>
                      </a:r>
                      <a:endParaRPr lang="nl-NL" dirty="0"/>
                    </a:p>
                  </a:txBody>
                  <a:tcPr/>
                </a:tc>
                <a:tc>
                  <a:txBody>
                    <a:bodyPr/>
                    <a:lstStyle/>
                    <a:p>
                      <a:pPr algn="r"/>
                      <a:r>
                        <a:rPr lang="nl-NL" dirty="0"/>
                        <a:t>74</a:t>
                      </a:r>
                    </a:p>
                  </a:txBody>
                  <a:tcPr/>
                </a:tc>
                <a:tc>
                  <a:txBody>
                    <a:bodyPr/>
                    <a:lstStyle/>
                    <a:p>
                      <a:pPr algn="r"/>
                      <a:r>
                        <a:rPr lang="nl-NL" dirty="0"/>
                        <a:t>75</a:t>
                      </a:r>
                    </a:p>
                  </a:txBody>
                  <a:tcPr/>
                </a:tc>
                <a:tc>
                  <a:txBody>
                    <a:bodyPr/>
                    <a:lstStyle/>
                    <a:p>
                      <a:pPr algn="r"/>
                      <a:r>
                        <a:rPr lang="nl-NL" dirty="0"/>
                        <a:t>-</a:t>
                      </a:r>
                    </a:p>
                  </a:txBody>
                  <a:tcPr/>
                </a:tc>
                <a:tc>
                  <a:txBody>
                    <a:bodyPr/>
                    <a:lstStyle/>
                    <a:p>
                      <a:pPr algn="r"/>
                      <a:r>
                        <a:rPr lang="nl-NL" dirty="0"/>
                        <a:t>-</a:t>
                      </a:r>
                    </a:p>
                  </a:txBody>
                  <a:tcPr/>
                </a:tc>
                <a:extLst>
                  <a:ext uri="{0D108BD9-81ED-4DB2-BD59-A6C34878D82A}">
                    <a16:rowId xmlns:a16="http://schemas.microsoft.com/office/drawing/2014/main" val="2216284608"/>
                  </a:ext>
                </a:extLst>
              </a:tr>
              <a:tr h="335398">
                <a:tc>
                  <a:txBody>
                    <a:bodyPr/>
                    <a:lstStyle/>
                    <a:p>
                      <a:r>
                        <a:rPr lang="nl-NL" dirty="0"/>
                        <a:t>B1 ICT-opdracht KB</a:t>
                      </a:r>
                    </a:p>
                  </a:txBody>
                  <a:tcPr/>
                </a:tc>
                <a:tc>
                  <a:txBody>
                    <a:bodyPr/>
                    <a:lstStyle/>
                    <a:p>
                      <a:pPr algn="r"/>
                      <a:r>
                        <a:rPr lang="nl-NL" dirty="0"/>
                        <a:t>-</a:t>
                      </a:r>
                    </a:p>
                  </a:txBody>
                  <a:tcPr/>
                </a:tc>
                <a:tc>
                  <a:txBody>
                    <a:bodyPr/>
                    <a:lstStyle/>
                    <a:p>
                      <a:pPr algn="r"/>
                      <a:r>
                        <a:rPr lang="nl-NL" dirty="0"/>
                        <a:t>-</a:t>
                      </a:r>
                    </a:p>
                  </a:txBody>
                  <a:tcPr/>
                </a:tc>
                <a:tc>
                  <a:txBody>
                    <a:bodyPr/>
                    <a:lstStyle/>
                    <a:p>
                      <a:pPr algn="r"/>
                      <a:r>
                        <a:rPr lang="nl-NL" dirty="0"/>
                        <a:t>56,60</a:t>
                      </a:r>
                    </a:p>
                  </a:txBody>
                  <a:tcPr/>
                </a:tc>
                <a:tc>
                  <a:txBody>
                    <a:bodyPr/>
                    <a:lstStyle/>
                    <a:p>
                      <a:pPr algn="r"/>
                      <a:r>
                        <a:rPr lang="nl-NL" dirty="0"/>
                        <a:t>52,69</a:t>
                      </a:r>
                    </a:p>
                  </a:txBody>
                  <a:tcPr/>
                </a:tc>
                <a:extLst>
                  <a:ext uri="{0D108BD9-81ED-4DB2-BD59-A6C34878D82A}">
                    <a16:rowId xmlns:a16="http://schemas.microsoft.com/office/drawing/2014/main" val="3291582485"/>
                  </a:ext>
                </a:extLst>
              </a:tr>
              <a:tr h="370840">
                <a:tc>
                  <a:txBody>
                    <a:bodyPr/>
                    <a:lstStyle/>
                    <a:p>
                      <a:r>
                        <a:rPr lang="nl-NL" dirty="0"/>
                        <a:t>B2</a:t>
                      </a:r>
                      <a:r>
                        <a:rPr lang="nl-NL" baseline="0" dirty="0"/>
                        <a:t> metselen BB </a:t>
                      </a:r>
                      <a:endParaRPr lang="nl-NL" dirty="0"/>
                    </a:p>
                  </a:txBody>
                  <a:tcPr/>
                </a:tc>
                <a:tc>
                  <a:txBody>
                    <a:bodyPr/>
                    <a:lstStyle/>
                    <a:p>
                      <a:pPr algn="r"/>
                      <a:r>
                        <a:rPr lang="nl-NL" dirty="0"/>
                        <a:t>69,69</a:t>
                      </a:r>
                    </a:p>
                  </a:txBody>
                  <a:tcPr/>
                </a:tc>
                <a:tc>
                  <a:txBody>
                    <a:bodyPr/>
                    <a:lstStyle/>
                    <a:p>
                      <a:pPr algn="r"/>
                      <a:r>
                        <a:rPr lang="nl-NL" dirty="0"/>
                        <a:t>66,43</a:t>
                      </a:r>
                    </a:p>
                  </a:txBody>
                  <a:tcPr/>
                </a:tc>
                <a:tc>
                  <a:txBody>
                    <a:bodyPr/>
                    <a:lstStyle/>
                    <a:p>
                      <a:pPr algn="r"/>
                      <a:r>
                        <a:rPr lang="nl-NL" dirty="0"/>
                        <a:t>-</a:t>
                      </a:r>
                    </a:p>
                  </a:txBody>
                  <a:tcPr/>
                </a:tc>
                <a:tc>
                  <a:txBody>
                    <a:bodyPr/>
                    <a:lstStyle/>
                    <a:p>
                      <a:pPr algn="r"/>
                      <a:r>
                        <a:rPr lang="nl-NL" dirty="0"/>
                        <a:t>-</a:t>
                      </a:r>
                    </a:p>
                  </a:txBody>
                  <a:tcPr/>
                </a:tc>
                <a:extLst>
                  <a:ext uri="{0D108BD9-81ED-4DB2-BD59-A6C34878D82A}">
                    <a16:rowId xmlns:a16="http://schemas.microsoft.com/office/drawing/2014/main" val="2844470698"/>
                  </a:ext>
                </a:extLst>
              </a:tr>
              <a:tr h="370840">
                <a:tc>
                  <a:txBody>
                    <a:bodyPr/>
                    <a:lstStyle/>
                    <a:p>
                      <a:r>
                        <a:rPr lang="nl-NL" dirty="0"/>
                        <a:t>B2 stelwerk controleren KB</a:t>
                      </a:r>
                    </a:p>
                  </a:txBody>
                  <a:tcPr/>
                </a:tc>
                <a:tc>
                  <a:txBody>
                    <a:bodyPr/>
                    <a:lstStyle/>
                    <a:p>
                      <a:pPr algn="r"/>
                      <a:r>
                        <a:rPr lang="nl-NL" dirty="0"/>
                        <a:t>-</a:t>
                      </a:r>
                    </a:p>
                  </a:txBody>
                  <a:tcPr/>
                </a:tc>
                <a:tc>
                  <a:txBody>
                    <a:bodyPr/>
                    <a:lstStyle/>
                    <a:p>
                      <a:pPr algn="r"/>
                      <a:r>
                        <a:rPr lang="nl-NL" dirty="0"/>
                        <a:t>-</a:t>
                      </a:r>
                    </a:p>
                  </a:txBody>
                  <a:tcPr/>
                </a:tc>
                <a:tc>
                  <a:txBody>
                    <a:bodyPr/>
                    <a:lstStyle/>
                    <a:p>
                      <a:pPr algn="r"/>
                      <a:r>
                        <a:rPr lang="nl-NL" dirty="0"/>
                        <a:t>71,31</a:t>
                      </a:r>
                    </a:p>
                  </a:txBody>
                  <a:tcPr/>
                </a:tc>
                <a:tc>
                  <a:txBody>
                    <a:bodyPr/>
                    <a:lstStyle/>
                    <a:p>
                      <a:pPr algn="r"/>
                      <a:r>
                        <a:rPr lang="nl-NL" dirty="0"/>
                        <a:t>65,50</a:t>
                      </a:r>
                    </a:p>
                  </a:txBody>
                  <a:tcPr/>
                </a:tc>
                <a:extLst>
                  <a:ext uri="{0D108BD9-81ED-4DB2-BD59-A6C34878D82A}">
                    <a16:rowId xmlns:a16="http://schemas.microsoft.com/office/drawing/2014/main" val="1078865675"/>
                  </a:ext>
                </a:extLst>
              </a:tr>
            </a:tbl>
          </a:graphicData>
        </a:graphic>
      </p:graphicFrame>
      <p:graphicFrame>
        <p:nvGraphicFramePr>
          <p:cNvPr id="2" name="Tabel 1"/>
          <p:cNvGraphicFramePr>
            <a:graphicFrameLocks noGrp="1"/>
          </p:cNvGraphicFramePr>
          <p:nvPr>
            <p:extLst>
              <p:ext uri="{D42A27DB-BD31-4B8C-83A1-F6EECF244321}">
                <p14:modId xmlns:p14="http://schemas.microsoft.com/office/powerpoint/2010/main" val="2963457844"/>
              </p:ext>
            </p:extLst>
          </p:nvPr>
        </p:nvGraphicFramePr>
        <p:xfrm>
          <a:off x="1022650" y="4169961"/>
          <a:ext cx="5444825" cy="741680"/>
        </p:xfrm>
        <a:graphic>
          <a:graphicData uri="http://schemas.openxmlformats.org/drawingml/2006/table">
            <a:tbl>
              <a:tblPr firstRow="1" bandRow="1">
                <a:tableStyleId>{69012ECD-51FC-41F1-AA8D-1B2483CD663E}</a:tableStyleId>
              </a:tblPr>
              <a:tblGrid>
                <a:gridCol w="3025475">
                  <a:extLst>
                    <a:ext uri="{9D8B030D-6E8A-4147-A177-3AD203B41FA5}">
                      <a16:colId xmlns:a16="http://schemas.microsoft.com/office/drawing/2014/main" val="3589492848"/>
                    </a:ext>
                  </a:extLst>
                </a:gridCol>
                <a:gridCol w="1276350">
                  <a:extLst>
                    <a:ext uri="{9D8B030D-6E8A-4147-A177-3AD203B41FA5}">
                      <a16:colId xmlns:a16="http://schemas.microsoft.com/office/drawing/2014/main" val="1311475366"/>
                    </a:ext>
                  </a:extLst>
                </a:gridCol>
                <a:gridCol w="1143000">
                  <a:extLst>
                    <a:ext uri="{9D8B030D-6E8A-4147-A177-3AD203B41FA5}">
                      <a16:colId xmlns:a16="http://schemas.microsoft.com/office/drawing/2014/main" val="2298531873"/>
                    </a:ext>
                  </a:extLst>
                </a:gridCol>
              </a:tblGrid>
              <a:tr h="370840">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GL-blauw</a:t>
                      </a:r>
                    </a:p>
                  </a:txBody>
                  <a:tcPr>
                    <a:solidFill>
                      <a:schemeClr val="accent2">
                        <a:lumMod val="60000"/>
                        <a:lumOff val="40000"/>
                      </a:schemeClr>
                    </a:solidFill>
                  </a:tcPr>
                </a:tc>
                <a:tc>
                  <a:txBody>
                    <a:bodyPr/>
                    <a:lstStyle/>
                    <a:p>
                      <a:pPr algn="ctr"/>
                      <a:r>
                        <a:rPr lang="nl-NL" dirty="0">
                          <a:solidFill>
                            <a:srgbClr val="FF0000"/>
                          </a:solidFill>
                        </a:rPr>
                        <a:t>GL-rood</a:t>
                      </a:r>
                    </a:p>
                  </a:txBody>
                  <a:tcPr>
                    <a:solidFill>
                      <a:schemeClr val="accent2">
                        <a:lumMod val="60000"/>
                        <a:lumOff val="40000"/>
                      </a:schemeClr>
                    </a:solidFill>
                  </a:tcPr>
                </a:tc>
                <a:extLst>
                  <a:ext uri="{0D108BD9-81ED-4DB2-BD59-A6C34878D82A}">
                    <a16:rowId xmlns:a16="http://schemas.microsoft.com/office/drawing/2014/main" val="1362791996"/>
                  </a:ext>
                </a:extLst>
              </a:tr>
              <a:tr h="370840">
                <a:tc>
                  <a:txBody>
                    <a:bodyPr/>
                    <a:lstStyle/>
                    <a:p>
                      <a:r>
                        <a:rPr lang="nl-NL" dirty="0"/>
                        <a:t>B1 ontwerp interieurelement</a:t>
                      </a:r>
                    </a:p>
                  </a:txBody>
                  <a:tcPr/>
                </a:tc>
                <a:tc>
                  <a:txBody>
                    <a:bodyPr/>
                    <a:lstStyle/>
                    <a:p>
                      <a:pPr algn="r"/>
                      <a:r>
                        <a:rPr lang="nl-NL" dirty="0"/>
                        <a:t>78,57</a:t>
                      </a:r>
                    </a:p>
                  </a:txBody>
                  <a:tcPr/>
                </a:tc>
                <a:tc>
                  <a:txBody>
                    <a:bodyPr/>
                    <a:lstStyle/>
                    <a:p>
                      <a:pPr algn="r"/>
                      <a:r>
                        <a:rPr lang="nl-NL" dirty="0"/>
                        <a:t>88,96</a:t>
                      </a:r>
                    </a:p>
                  </a:txBody>
                  <a:tcPr/>
                </a:tc>
                <a:extLst>
                  <a:ext uri="{0D108BD9-81ED-4DB2-BD59-A6C34878D82A}">
                    <a16:rowId xmlns:a16="http://schemas.microsoft.com/office/drawing/2014/main" val="3988462896"/>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2083974214"/>
              </p:ext>
            </p:extLst>
          </p:nvPr>
        </p:nvGraphicFramePr>
        <p:xfrm>
          <a:off x="1022650" y="3616842"/>
          <a:ext cx="8128000" cy="370840"/>
        </p:xfrm>
        <a:graphic>
          <a:graphicData uri="http://schemas.openxmlformats.org/drawingml/2006/table">
            <a:tbl>
              <a:tblPr firstRow="1" bandRow="1">
                <a:tableStyleId>{69012ECD-51FC-41F1-AA8D-1B2483CD663E}</a:tableStyleId>
              </a:tblPr>
              <a:tblGrid>
                <a:gridCol w="3025475">
                  <a:extLst>
                    <a:ext uri="{9D8B030D-6E8A-4147-A177-3AD203B41FA5}">
                      <a16:colId xmlns:a16="http://schemas.microsoft.com/office/drawing/2014/main" val="2721150614"/>
                    </a:ext>
                  </a:extLst>
                </a:gridCol>
                <a:gridCol w="1276350">
                  <a:extLst>
                    <a:ext uri="{9D8B030D-6E8A-4147-A177-3AD203B41FA5}">
                      <a16:colId xmlns:a16="http://schemas.microsoft.com/office/drawing/2014/main" val="2724910516"/>
                    </a:ext>
                  </a:extLst>
                </a:gridCol>
                <a:gridCol w="1143000">
                  <a:extLst>
                    <a:ext uri="{9D8B030D-6E8A-4147-A177-3AD203B41FA5}">
                      <a16:colId xmlns:a16="http://schemas.microsoft.com/office/drawing/2014/main" val="3473775416"/>
                    </a:ext>
                  </a:extLst>
                </a:gridCol>
                <a:gridCol w="1228725">
                  <a:extLst>
                    <a:ext uri="{9D8B030D-6E8A-4147-A177-3AD203B41FA5}">
                      <a16:colId xmlns:a16="http://schemas.microsoft.com/office/drawing/2014/main" val="2328202371"/>
                    </a:ext>
                  </a:extLst>
                </a:gridCol>
                <a:gridCol w="1454450">
                  <a:extLst>
                    <a:ext uri="{9D8B030D-6E8A-4147-A177-3AD203B41FA5}">
                      <a16:colId xmlns:a16="http://schemas.microsoft.com/office/drawing/2014/main" val="3640805425"/>
                    </a:ext>
                  </a:extLst>
                </a:gridCol>
              </a:tblGrid>
              <a:tr h="370840">
                <a:tc>
                  <a:txBody>
                    <a:bodyPr/>
                    <a:lstStyle/>
                    <a:p>
                      <a:r>
                        <a:rPr lang="nl-NL" b="0" i="1" dirty="0">
                          <a:solidFill>
                            <a:schemeClr val="tx1"/>
                          </a:solidFill>
                        </a:rPr>
                        <a:t>B2 in 2018 (bekisting)</a:t>
                      </a:r>
                    </a:p>
                  </a:txBody>
                  <a:tcPr>
                    <a:noFill/>
                  </a:tcPr>
                </a:tc>
                <a:tc>
                  <a:txBody>
                    <a:bodyPr/>
                    <a:lstStyle/>
                    <a:p>
                      <a:pPr algn="r"/>
                      <a:r>
                        <a:rPr lang="nl-NL" b="0" i="1" dirty="0">
                          <a:solidFill>
                            <a:schemeClr val="tx1"/>
                          </a:solidFill>
                        </a:rPr>
                        <a:t>69</a:t>
                      </a:r>
                    </a:p>
                  </a:txBody>
                  <a:tcPr>
                    <a:noFill/>
                  </a:tcPr>
                </a:tc>
                <a:tc>
                  <a:txBody>
                    <a:bodyPr/>
                    <a:lstStyle/>
                    <a:p>
                      <a:pPr algn="r"/>
                      <a:r>
                        <a:rPr lang="nl-NL" b="0" i="1" dirty="0">
                          <a:solidFill>
                            <a:schemeClr val="tx1"/>
                          </a:solidFill>
                        </a:rPr>
                        <a:t>73</a:t>
                      </a:r>
                    </a:p>
                  </a:txBody>
                  <a:tcPr>
                    <a:noFill/>
                  </a:tcPr>
                </a:tc>
                <a:tc>
                  <a:txBody>
                    <a:bodyPr/>
                    <a:lstStyle/>
                    <a:p>
                      <a:pPr algn="r"/>
                      <a:r>
                        <a:rPr lang="nl-NL" b="0" i="1" dirty="0">
                          <a:solidFill>
                            <a:schemeClr val="tx1"/>
                          </a:solidFill>
                        </a:rPr>
                        <a:t>71,3</a:t>
                      </a:r>
                    </a:p>
                  </a:txBody>
                  <a:tcPr>
                    <a:noFill/>
                  </a:tcPr>
                </a:tc>
                <a:tc>
                  <a:txBody>
                    <a:bodyPr/>
                    <a:lstStyle/>
                    <a:p>
                      <a:pPr algn="r"/>
                      <a:r>
                        <a:rPr lang="nl-NL" b="0" i="1" dirty="0">
                          <a:solidFill>
                            <a:schemeClr val="tx1"/>
                          </a:solidFill>
                        </a:rPr>
                        <a:t>75,1</a:t>
                      </a:r>
                    </a:p>
                  </a:txBody>
                  <a:tcPr>
                    <a:noFill/>
                  </a:tcPr>
                </a:tc>
                <a:extLst>
                  <a:ext uri="{0D108BD9-81ED-4DB2-BD59-A6C34878D82A}">
                    <a16:rowId xmlns:a16="http://schemas.microsoft.com/office/drawing/2014/main" val="3036640688"/>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3997931909"/>
              </p:ext>
            </p:extLst>
          </p:nvPr>
        </p:nvGraphicFramePr>
        <p:xfrm>
          <a:off x="1022650" y="4911641"/>
          <a:ext cx="5444825" cy="370840"/>
        </p:xfrm>
        <a:graphic>
          <a:graphicData uri="http://schemas.openxmlformats.org/drawingml/2006/table">
            <a:tbl>
              <a:tblPr firstRow="1" bandRow="1">
                <a:tableStyleId>{69012ECD-51FC-41F1-AA8D-1B2483CD663E}</a:tableStyleId>
              </a:tblPr>
              <a:tblGrid>
                <a:gridCol w="3025475">
                  <a:extLst>
                    <a:ext uri="{9D8B030D-6E8A-4147-A177-3AD203B41FA5}">
                      <a16:colId xmlns:a16="http://schemas.microsoft.com/office/drawing/2014/main" val="2069157640"/>
                    </a:ext>
                  </a:extLst>
                </a:gridCol>
                <a:gridCol w="1276350">
                  <a:extLst>
                    <a:ext uri="{9D8B030D-6E8A-4147-A177-3AD203B41FA5}">
                      <a16:colId xmlns:a16="http://schemas.microsoft.com/office/drawing/2014/main" val="3927940715"/>
                    </a:ext>
                  </a:extLst>
                </a:gridCol>
                <a:gridCol w="1143000">
                  <a:extLst>
                    <a:ext uri="{9D8B030D-6E8A-4147-A177-3AD203B41FA5}">
                      <a16:colId xmlns:a16="http://schemas.microsoft.com/office/drawing/2014/main" val="2359799360"/>
                    </a:ext>
                  </a:extLst>
                </a:gridCol>
              </a:tblGrid>
              <a:tr h="370840">
                <a:tc>
                  <a:txBody>
                    <a:bodyPr/>
                    <a:lstStyle/>
                    <a:p>
                      <a:r>
                        <a:rPr lang="nl-NL" b="0" i="1" dirty="0">
                          <a:solidFill>
                            <a:schemeClr val="tx1"/>
                          </a:solidFill>
                        </a:rPr>
                        <a:t>B1 in</a:t>
                      </a:r>
                      <a:r>
                        <a:rPr lang="nl-NL" b="0" i="1" baseline="0" dirty="0">
                          <a:solidFill>
                            <a:schemeClr val="tx1"/>
                          </a:solidFill>
                        </a:rPr>
                        <a:t> 2018</a:t>
                      </a:r>
                      <a:endParaRPr lang="nl-NL" b="0" i="1" dirty="0">
                        <a:solidFill>
                          <a:schemeClr val="tx1"/>
                        </a:solidFill>
                      </a:endParaRPr>
                    </a:p>
                  </a:txBody>
                  <a:tcPr>
                    <a:noFill/>
                  </a:tcPr>
                </a:tc>
                <a:tc>
                  <a:txBody>
                    <a:bodyPr/>
                    <a:lstStyle/>
                    <a:p>
                      <a:pPr algn="r"/>
                      <a:r>
                        <a:rPr lang="nl-NL" b="0" i="1" dirty="0">
                          <a:solidFill>
                            <a:schemeClr val="tx1"/>
                          </a:solidFill>
                        </a:rPr>
                        <a:t>87,38</a:t>
                      </a:r>
                    </a:p>
                  </a:txBody>
                  <a:tcPr>
                    <a:noFill/>
                  </a:tcPr>
                </a:tc>
                <a:tc>
                  <a:txBody>
                    <a:bodyPr/>
                    <a:lstStyle/>
                    <a:p>
                      <a:pPr algn="r"/>
                      <a:r>
                        <a:rPr lang="nl-NL" b="0" i="1" dirty="0">
                          <a:solidFill>
                            <a:schemeClr val="tx1"/>
                          </a:solidFill>
                        </a:rPr>
                        <a:t>79,33</a:t>
                      </a:r>
                    </a:p>
                  </a:txBody>
                  <a:tcPr>
                    <a:noFill/>
                  </a:tcPr>
                </a:tc>
                <a:extLst>
                  <a:ext uri="{0D108BD9-81ED-4DB2-BD59-A6C34878D82A}">
                    <a16:rowId xmlns:a16="http://schemas.microsoft.com/office/drawing/2014/main" val="1386399518"/>
                  </a:ext>
                </a:extLst>
              </a:tr>
            </a:tbl>
          </a:graphicData>
        </a:graphic>
      </p:graphicFrame>
    </p:spTree>
    <p:extLst>
      <p:ext uri="{BB962C8B-B14F-4D97-AF65-F5344CB8AC3E}">
        <p14:creationId xmlns:p14="http://schemas.microsoft.com/office/powerpoint/2010/main" val="20883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BWI BB/KB/GL– onderdeel C</a:t>
            </a:r>
          </a:p>
        </p:txBody>
      </p:sp>
      <p:graphicFrame>
        <p:nvGraphicFramePr>
          <p:cNvPr id="9" name="Tabel 8"/>
          <p:cNvGraphicFramePr>
            <a:graphicFrameLocks noGrp="1"/>
          </p:cNvGraphicFramePr>
          <p:nvPr>
            <p:extLst>
              <p:ext uri="{D42A27DB-BD31-4B8C-83A1-F6EECF244321}">
                <p14:modId xmlns:p14="http://schemas.microsoft.com/office/powerpoint/2010/main" val="3989124417"/>
              </p:ext>
            </p:extLst>
          </p:nvPr>
        </p:nvGraphicFramePr>
        <p:xfrm>
          <a:off x="1080556" y="1391054"/>
          <a:ext cx="8520644" cy="1473200"/>
        </p:xfrm>
        <a:graphic>
          <a:graphicData uri="http://schemas.openxmlformats.org/drawingml/2006/table">
            <a:tbl>
              <a:tblPr firstRow="1" bandRow="1">
                <a:tableStyleId>{69012ECD-51FC-41F1-AA8D-1B2483CD663E}</a:tableStyleId>
              </a:tblPr>
              <a:tblGrid>
                <a:gridCol w="2780094">
                  <a:extLst>
                    <a:ext uri="{9D8B030D-6E8A-4147-A177-3AD203B41FA5}">
                      <a16:colId xmlns:a16="http://schemas.microsoft.com/office/drawing/2014/main" val="3542856118"/>
                    </a:ext>
                  </a:extLst>
                </a:gridCol>
                <a:gridCol w="1538956">
                  <a:extLst>
                    <a:ext uri="{9D8B030D-6E8A-4147-A177-3AD203B41FA5}">
                      <a16:colId xmlns:a16="http://schemas.microsoft.com/office/drawing/2014/main" val="661853951"/>
                    </a:ext>
                  </a:extLst>
                </a:gridCol>
                <a:gridCol w="1380175">
                  <a:extLst>
                    <a:ext uri="{9D8B030D-6E8A-4147-A177-3AD203B41FA5}">
                      <a16:colId xmlns:a16="http://schemas.microsoft.com/office/drawing/2014/main" val="4124462474"/>
                    </a:ext>
                  </a:extLst>
                </a:gridCol>
                <a:gridCol w="1429031">
                  <a:extLst>
                    <a:ext uri="{9D8B030D-6E8A-4147-A177-3AD203B41FA5}">
                      <a16:colId xmlns:a16="http://schemas.microsoft.com/office/drawing/2014/main" val="3344466391"/>
                    </a:ext>
                  </a:extLst>
                </a:gridCol>
                <a:gridCol w="1392388">
                  <a:extLst>
                    <a:ext uri="{9D8B030D-6E8A-4147-A177-3AD203B41FA5}">
                      <a16:colId xmlns:a16="http://schemas.microsoft.com/office/drawing/2014/main" val="352937960"/>
                    </a:ext>
                  </a:extLst>
                </a:gridCol>
              </a:tblGrid>
              <a:tr h="254426">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BB-blauw</a:t>
                      </a:r>
                    </a:p>
                  </a:txBody>
                  <a:tcPr>
                    <a:solidFill>
                      <a:schemeClr val="accent2">
                        <a:lumMod val="60000"/>
                        <a:lumOff val="40000"/>
                      </a:schemeClr>
                    </a:solidFill>
                  </a:tcPr>
                </a:tc>
                <a:tc>
                  <a:txBody>
                    <a:bodyPr/>
                    <a:lstStyle/>
                    <a:p>
                      <a:pPr algn="ctr"/>
                      <a:r>
                        <a:rPr lang="nl-NL" dirty="0">
                          <a:solidFill>
                            <a:srgbClr val="FF0000"/>
                          </a:solidFill>
                        </a:rPr>
                        <a:t>BB-rood</a:t>
                      </a:r>
                    </a:p>
                  </a:txBody>
                  <a:tcPr>
                    <a:solidFill>
                      <a:schemeClr val="accent2">
                        <a:lumMod val="60000"/>
                        <a:lumOff val="40000"/>
                      </a:schemeClr>
                    </a:solidFill>
                  </a:tcPr>
                </a:tc>
                <a:tc>
                  <a:txBody>
                    <a:bodyPr/>
                    <a:lstStyle/>
                    <a:p>
                      <a:pPr algn="ctr"/>
                      <a:r>
                        <a:rPr lang="nl-NL" dirty="0">
                          <a:solidFill>
                            <a:srgbClr val="0070C0"/>
                          </a:solidFill>
                        </a:rPr>
                        <a:t>KB-blauw</a:t>
                      </a:r>
                    </a:p>
                  </a:txBody>
                  <a:tcPr>
                    <a:solidFill>
                      <a:schemeClr val="accent2">
                        <a:lumMod val="60000"/>
                        <a:lumOff val="40000"/>
                      </a:schemeClr>
                    </a:solidFill>
                  </a:tcPr>
                </a:tc>
                <a:tc>
                  <a:txBody>
                    <a:bodyPr/>
                    <a:lstStyle/>
                    <a:p>
                      <a:pPr algn="ctr"/>
                      <a:r>
                        <a:rPr lang="nl-NL" dirty="0">
                          <a:solidFill>
                            <a:srgbClr val="FF0000"/>
                          </a:solidFill>
                        </a:rPr>
                        <a:t>KB-rood</a:t>
                      </a:r>
                    </a:p>
                  </a:txBody>
                  <a:tcPr>
                    <a:solidFill>
                      <a:schemeClr val="accent2">
                        <a:lumMod val="60000"/>
                        <a:lumOff val="40000"/>
                      </a:schemeClr>
                    </a:solidFill>
                  </a:tcPr>
                </a:tc>
                <a:extLst>
                  <a:ext uri="{0D108BD9-81ED-4DB2-BD59-A6C34878D82A}">
                    <a16:rowId xmlns:a16="http://schemas.microsoft.com/office/drawing/2014/main" val="1647717485"/>
                  </a:ext>
                </a:extLst>
              </a:tr>
              <a:tr h="370840">
                <a:tc>
                  <a:txBody>
                    <a:bodyPr/>
                    <a:lstStyle/>
                    <a:p>
                      <a:r>
                        <a:rPr lang="nl-NL" dirty="0"/>
                        <a:t>C1 3D tekening / ontwerp</a:t>
                      </a:r>
                    </a:p>
                  </a:txBody>
                  <a:tcPr/>
                </a:tc>
                <a:tc>
                  <a:txBody>
                    <a:bodyPr/>
                    <a:lstStyle/>
                    <a:p>
                      <a:pPr algn="r"/>
                      <a:r>
                        <a:rPr lang="nl-NL" dirty="0"/>
                        <a:t>73,93</a:t>
                      </a:r>
                    </a:p>
                  </a:txBody>
                  <a:tcPr/>
                </a:tc>
                <a:tc>
                  <a:txBody>
                    <a:bodyPr/>
                    <a:lstStyle/>
                    <a:p>
                      <a:pPr algn="r"/>
                      <a:r>
                        <a:rPr lang="nl-NL" dirty="0"/>
                        <a:t>67,10</a:t>
                      </a:r>
                    </a:p>
                  </a:txBody>
                  <a:tcPr/>
                </a:tc>
                <a:tc>
                  <a:txBody>
                    <a:bodyPr/>
                    <a:lstStyle/>
                    <a:p>
                      <a:pPr algn="r"/>
                      <a:r>
                        <a:rPr lang="nl-NL" dirty="0"/>
                        <a:t>85,56</a:t>
                      </a:r>
                    </a:p>
                  </a:txBody>
                  <a:tcPr/>
                </a:tc>
                <a:tc>
                  <a:txBody>
                    <a:bodyPr/>
                    <a:lstStyle/>
                    <a:p>
                      <a:pPr algn="r"/>
                      <a:r>
                        <a:rPr lang="nl-NL" dirty="0"/>
                        <a:t>83,57</a:t>
                      </a:r>
                    </a:p>
                  </a:txBody>
                  <a:tcPr/>
                </a:tc>
                <a:extLst>
                  <a:ext uri="{0D108BD9-81ED-4DB2-BD59-A6C34878D82A}">
                    <a16:rowId xmlns:a16="http://schemas.microsoft.com/office/drawing/2014/main" val="2216284608"/>
                  </a:ext>
                </a:extLst>
              </a:tr>
              <a:tr h="370840">
                <a:tc>
                  <a:txBody>
                    <a:bodyPr/>
                    <a:lstStyle/>
                    <a:p>
                      <a:r>
                        <a:rPr lang="nl-NL" dirty="0"/>
                        <a:t>C2 schets BB</a:t>
                      </a:r>
                    </a:p>
                  </a:txBody>
                  <a:tcPr/>
                </a:tc>
                <a:tc>
                  <a:txBody>
                    <a:bodyPr/>
                    <a:lstStyle/>
                    <a:p>
                      <a:pPr algn="r"/>
                      <a:r>
                        <a:rPr lang="nl-NL" dirty="0"/>
                        <a:t>40,17</a:t>
                      </a:r>
                    </a:p>
                  </a:txBody>
                  <a:tcPr/>
                </a:tc>
                <a:tc>
                  <a:txBody>
                    <a:bodyPr/>
                    <a:lstStyle/>
                    <a:p>
                      <a:pPr algn="r"/>
                      <a:r>
                        <a:rPr lang="nl-NL" dirty="0"/>
                        <a:t>53,17</a:t>
                      </a:r>
                    </a:p>
                  </a:txBody>
                  <a:tcPr/>
                </a:tc>
                <a:tc>
                  <a:txBody>
                    <a:bodyPr/>
                    <a:lstStyle/>
                    <a:p>
                      <a:pPr algn="r"/>
                      <a:r>
                        <a:rPr lang="nl-NL" dirty="0"/>
                        <a:t>-</a:t>
                      </a:r>
                    </a:p>
                  </a:txBody>
                  <a:tcPr/>
                </a:tc>
                <a:tc>
                  <a:txBody>
                    <a:bodyPr/>
                    <a:lstStyle/>
                    <a:p>
                      <a:pPr algn="r"/>
                      <a:r>
                        <a:rPr lang="nl-NL" dirty="0"/>
                        <a:t>-</a:t>
                      </a:r>
                    </a:p>
                  </a:txBody>
                  <a:tcPr/>
                </a:tc>
                <a:extLst>
                  <a:ext uri="{0D108BD9-81ED-4DB2-BD59-A6C34878D82A}">
                    <a16:rowId xmlns:a16="http://schemas.microsoft.com/office/drawing/2014/main" val="3291582485"/>
                  </a:ext>
                </a:extLst>
              </a:tr>
              <a:tr h="0">
                <a:tc>
                  <a:txBody>
                    <a:bodyPr/>
                    <a:lstStyle/>
                    <a:p>
                      <a:r>
                        <a:rPr lang="nl-NL" dirty="0"/>
                        <a:t>C2 presentatie KB </a:t>
                      </a:r>
                    </a:p>
                  </a:txBody>
                  <a:tcPr/>
                </a:tc>
                <a:tc>
                  <a:txBody>
                    <a:bodyPr/>
                    <a:lstStyle/>
                    <a:p>
                      <a:pPr algn="r"/>
                      <a:r>
                        <a:rPr lang="nl-NL" dirty="0"/>
                        <a:t>-</a:t>
                      </a:r>
                    </a:p>
                  </a:txBody>
                  <a:tcPr/>
                </a:tc>
                <a:tc>
                  <a:txBody>
                    <a:bodyPr/>
                    <a:lstStyle/>
                    <a:p>
                      <a:pPr algn="r"/>
                      <a:r>
                        <a:rPr lang="nl-NL" dirty="0"/>
                        <a:t>-</a:t>
                      </a:r>
                    </a:p>
                  </a:txBody>
                  <a:tcPr/>
                </a:tc>
                <a:tc>
                  <a:txBody>
                    <a:bodyPr/>
                    <a:lstStyle/>
                    <a:p>
                      <a:pPr algn="r"/>
                      <a:r>
                        <a:rPr lang="nl-NL" dirty="0"/>
                        <a:t>88,77</a:t>
                      </a:r>
                    </a:p>
                  </a:txBody>
                  <a:tcPr/>
                </a:tc>
                <a:tc>
                  <a:txBody>
                    <a:bodyPr/>
                    <a:lstStyle/>
                    <a:p>
                      <a:pPr algn="r"/>
                      <a:r>
                        <a:rPr lang="nl-NL" dirty="0"/>
                        <a:t>87,40</a:t>
                      </a:r>
                    </a:p>
                  </a:txBody>
                  <a:tcPr/>
                </a:tc>
                <a:extLst>
                  <a:ext uri="{0D108BD9-81ED-4DB2-BD59-A6C34878D82A}">
                    <a16:rowId xmlns:a16="http://schemas.microsoft.com/office/drawing/2014/main" val="2844470698"/>
                  </a:ext>
                </a:extLst>
              </a:tr>
            </a:tbl>
          </a:graphicData>
        </a:graphic>
      </p:graphicFrame>
      <p:graphicFrame>
        <p:nvGraphicFramePr>
          <p:cNvPr id="4" name="Tabel 3"/>
          <p:cNvGraphicFramePr>
            <a:graphicFrameLocks noGrp="1"/>
          </p:cNvGraphicFramePr>
          <p:nvPr>
            <p:extLst>
              <p:ext uri="{D42A27DB-BD31-4B8C-83A1-F6EECF244321}">
                <p14:modId xmlns:p14="http://schemas.microsoft.com/office/powerpoint/2010/main" val="3758788515"/>
              </p:ext>
            </p:extLst>
          </p:nvPr>
        </p:nvGraphicFramePr>
        <p:xfrm>
          <a:off x="1112469" y="3204147"/>
          <a:ext cx="6149566" cy="1854200"/>
        </p:xfrm>
        <a:graphic>
          <a:graphicData uri="http://schemas.openxmlformats.org/drawingml/2006/table">
            <a:tbl>
              <a:tblPr firstRow="1" bandRow="1">
                <a:tableStyleId>{69012ECD-51FC-41F1-AA8D-1B2483CD663E}</a:tableStyleId>
              </a:tblPr>
              <a:tblGrid>
                <a:gridCol w="2986966">
                  <a:extLst>
                    <a:ext uri="{9D8B030D-6E8A-4147-A177-3AD203B41FA5}">
                      <a16:colId xmlns:a16="http://schemas.microsoft.com/office/drawing/2014/main" val="586029118"/>
                    </a:ext>
                  </a:extLst>
                </a:gridCol>
                <a:gridCol w="1538562">
                  <a:extLst>
                    <a:ext uri="{9D8B030D-6E8A-4147-A177-3AD203B41FA5}">
                      <a16:colId xmlns:a16="http://schemas.microsoft.com/office/drawing/2014/main" val="3094923557"/>
                    </a:ext>
                  </a:extLst>
                </a:gridCol>
                <a:gridCol w="1624038">
                  <a:extLst>
                    <a:ext uri="{9D8B030D-6E8A-4147-A177-3AD203B41FA5}">
                      <a16:colId xmlns:a16="http://schemas.microsoft.com/office/drawing/2014/main" val="531903598"/>
                    </a:ext>
                  </a:extLst>
                </a:gridCol>
              </a:tblGrid>
              <a:tr h="370840">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GL-blauw</a:t>
                      </a:r>
                    </a:p>
                  </a:txBody>
                  <a:tcPr>
                    <a:solidFill>
                      <a:schemeClr val="accent2">
                        <a:lumMod val="60000"/>
                        <a:lumOff val="40000"/>
                      </a:schemeClr>
                    </a:solidFill>
                  </a:tcPr>
                </a:tc>
                <a:tc>
                  <a:txBody>
                    <a:bodyPr/>
                    <a:lstStyle/>
                    <a:p>
                      <a:pPr algn="ctr"/>
                      <a:r>
                        <a:rPr lang="nl-NL" dirty="0">
                          <a:solidFill>
                            <a:srgbClr val="FF0000"/>
                          </a:solidFill>
                        </a:rPr>
                        <a:t>GL-rood</a:t>
                      </a:r>
                    </a:p>
                  </a:txBody>
                  <a:tcPr>
                    <a:solidFill>
                      <a:schemeClr val="accent2">
                        <a:lumMod val="60000"/>
                        <a:lumOff val="40000"/>
                      </a:schemeClr>
                    </a:solidFill>
                  </a:tcPr>
                </a:tc>
                <a:extLst>
                  <a:ext uri="{0D108BD9-81ED-4DB2-BD59-A6C34878D82A}">
                    <a16:rowId xmlns:a16="http://schemas.microsoft.com/office/drawing/2014/main" val="299910298"/>
                  </a:ext>
                </a:extLst>
              </a:tr>
              <a:tr h="370840">
                <a:tc>
                  <a:txBody>
                    <a:bodyPr/>
                    <a:lstStyle/>
                    <a:p>
                      <a:r>
                        <a:rPr lang="nl-NL" dirty="0"/>
                        <a:t>C1</a:t>
                      </a:r>
                      <a:r>
                        <a:rPr lang="nl-NL" baseline="0" dirty="0"/>
                        <a:t> ontwerp decoratie </a:t>
                      </a:r>
                      <a:endParaRPr lang="nl-NL" dirty="0"/>
                    </a:p>
                  </a:txBody>
                  <a:tcPr/>
                </a:tc>
                <a:tc>
                  <a:txBody>
                    <a:bodyPr/>
                    <a:lstStyle/>
                    <a:p>
                      <a:pPr algn="r"/>
                      <a:r>
                        <a:rPr lang="nl-NL" dirty="0"/>
                        <a:t>88,10</a:t>
                      </a:r>
                    </a:p>
                  </a:txBody>
                  <a:tcPr/>
                </a:tc>
                <a:tc>
                  <a:txBody>
                    <a:bodyPr/>
                    <a:lstStyle/>
                    <a:p>
                      <a:pPr algn="r"/>
                      <a:r>
                        <a:rPr lang="nl-NL" dirty="0"/>
                        <a:t>96,10</a:t>
                      </a:r>
                    </a:p>
                  </a:txBody>
                  <a:tcPr/>
                </a:tc>
                <a:extLst>
                  <a:ext uri="{0D108BD9-81ED-4DB2-BD59-A6C34878D82A}">
                    <a16:rowId xmlns:a16="http://schemas.microsoft.com/office/drawing/2014/main" val="965470097"/>
                  </a:ext>
                </a:extLst>
              </a:tr>
              <a:tr h="370840">
                <a:tc>
                  <a:txBody>
                    <a:bodyPr/>
                    <a:lstStyle/>
                    <a:p>
                      <a:r>
                        <a:rPr lang="nl-NL" dirty="0"/>
                        <a:t>C2 uitvoeren</a:t>
                      </a:r>
                      <a:r>
                        <a:rPr lang="nl-NL" baseline="0" dirty="0"/>
                        <a:t> decoratie</a:t>
                      </a:r>
                      <a:endParaRPr lang="nl-NL" dirty="0"/>
                    </a:p>
                  </a:txBody>
                  <a:tcPr/>
                </a:tc>
                <a:tc>
                  <a:txBody>
                    <a:bodyPr/>
                    <a:lstStyle/>
                    <a:p>
                      <a:pPr algn="r"/>
                      <a:r>
                        <a:rPr lang="nl-NL" dirty="0"/>
                        <a:t>89,01</a:t>
                      </a:r>
                    </a:p>
                  </a:txBody>
                  <a:tcPr/>
                </a:tc>
                <a:tc>
                  <a:txBody>
                    <a:bodyPr/>
                    <a:lstStyle/>
                    <a:p>
                      <a:pPr algn="r"/>
                      <a:r>
                        <a:rPr lang="nl-NL" dirty="0"/>
                        <a:t>87,10</a:t>
                      </a:r>
                    </a:p>
                  </a:txBody>
                  <a:tcPr/>
                </a:tc>
                <a:extLst>
                  <a:ext uri="{0D108BD9-81ED-4DB2-BD59-A6C34878D82A}">
                    <a16:rowId xmlns:a16="http://schemas.microsoft.com/office/drawing/2014/main" val="3967022261"/>
                  </a:ext>
                </a:extLst>
              </a:tr>
              <a:tr h="370840">
                <a:tc>
                  <a:txBody>
                    <a:bodyPr/>
                    <a:lstStyle/>
                    <a:p>
                      <a:r>
                        <a:rPr lang="nl-NL" dirty="0"/>
                        <a:t>C3</a:t>
                      </a:r>
                      <a:r>
                        <a:rPr lang="nl-NL" baseline="0" dirty="0"/>
                        <a:t> terugkijken</a:t>
                      </a:r>
                      <a:r>
                        <a:rPr lang="nl-NL" dirty="0"/>
                        <a:t> </a:t>
                      </a:r>
                    </a:p>
                  </a:txBody>
                  <a:tcPr/>
                </a:tc>
                <a:tc>
                  <a:txBody>
                    <a:bodyPr/>
                    <a:lstStyle/>
                    <a:p>
                      <a:pPr algn="r"/>
                      <a:r>
                        <a:rPr lang="nl-NL" dirty="0"/>
                        <a:t>83</a:t>
                      </a:r>
                    </a:p>
                  </a:txBody>
                  <a:tcPr/>
                </a:tc>
                <a:tc>
                  <a:txBody>
                    <a:bodyPr/>
                    <a:lstStyle/>
                    <a:p>
                      <a:pPr algn="r"/>
                      <a:r>
                        <a:rPr lang="nl-NL" dirty="0"/>
                        <a:t>85</a:t>
                      </a:r>
                    </a:p>
                  </a:txBody>
                  <a:tcPr/>
                </a:tc>
                <a:extLst>
                  <a:ext uri="{0D108BD9-81ED-4DB2-BD59-A6C34878D82A}">
                    <a16:rowId xmlns:a16="http://schemas.microsoft.com/office/drawing/2014/main" val="1896866218"/>
                  </a:ext>
                </a:extLst>
              </a:tr>
              <a:tr h="370840">
                <a:tc>
                  <a:txBody>
                    <a:bodyPr/>
                    <a:lstStyle/>
                    <a:p>
                      <a:r>
                        <a:rPr lang="nl-NL" dirty="0"/>
                        <a:t>C4 beoordelingsfilm</a:t>
                      </a:r>
                    </a:p>
                  </a:txBody>
                  <a:tcPr/>
                </a:tc>
                <a:tc>
                  <a:txBody>
                    <a:bodyPr/>
                    <a:lstStyle/>
                    <a:p>
                      <a:pPr algn="r"/>
                      <a:r>
                        <a:rPr lang="nl-NL" dirty="0"/>
                        <a:t>54</a:t>
                      </a:r>
                    </a:p>
                  </a:txBody>
                  <a:tcPr/>
                </a:tc>
                <a:tc>
                  <a:txBody>
                    <a:bodyPr/>
                    <a:lstStyle/>
                    <a:p>
                      <a:pPr algn="r"/>
                      <a:r>
                        <a:rPr lang="nl-NL" dirty="0"/>
                        <a:t>77</a:t>
                      </a:r>
                    </a:p>
                  </a:txBody>
                  <a:tcPr/>
                </a:tc>
                <a:extLst>
                  <a:ext uri="{0D108BD9-81ED-4DB2-BD59-A6C34878D82A}">
                    <a16:rowId xmlns:a16="http://schemas.microsoft.com/office/drawing/2014/main" val="3932507978"/>
                  </a:ext>
                </a:extLst>
              </a:tr>
            </a:tbl>
          </a:graphicData>
        </a:graphic>
      </p:graphicFrame>
    </p:spTree>
    <p:extLst>
      <p:ext uri="{BB962C8B-B14F-4D97-AF65-F5344CB8AC3E}">
        <p14:creationId xmlns:p14="http://schemas.microsoft.com/office/powerpoint/2010/main" val="173997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BWI BB&amp;KB– onderdeel D</a:t>
            </a:r>
          </a:p>
        </p:txBody>
      </p:sp>
      <p:graphicFrame>
        <p:nvGraphicFramePr>
          <p:cNvPr id="9" name="Tabel 8"/>
          <p:cNvGraphicFramePr>
            <a:graphicFrameLocks noGrp="1"/>
          </p:cNvGraphicFramePr>
          <p:nvPr>
            <p:extLst>
              <p:ext uri="{D42A27DB-BD31-4B8C-83A1-F6EECF244321}">
                <p14:modId xmlns:p14="http://schemas.microsoft.com/office/powerpoint/2010/main" val="3324227184"/>
              </p:ext>
            </p:extLst>
          </p:nvPr>
        </p:nvGraphicFramePr>
        <p:xfrm>
          <a:off x="1022650" y="1644293"/>
          <a:ext cx="7559156" cy="1483360"/>
        </p:xfrm>
        <a:graphic>
          <a:graphicData uri="http://schemas.openxmlformats.org/drawingml/2006/table">
            <a:tbl>
              <a:tblPr firstRow="1" bandRow="1">
                <a:tableStyleId>{69012ECD-51FC-41F1-AA8D-1B2483CD663E}</a:tableStyleId>
              </a:tblPr>
              <a:tblGrid>
                <a:gridCol w="2813735">
                  <a:extLst>
                    <a:ext uri="{9D8B030D-6E8A-4147-A177-3AD203B41FA5}">
                      <a16:colId xmlns:a16="http://schemas.microsoft.com/office/drawing/2014/main" val="3542856118"/>
                    </a:ext>
                  </a:extLst>
                </a:gridCol>
                <a:gridCol w="1187024">
                  <a:extLst>
                    <a:ext uri="{9D8B030D-6E8A-4147-A177-3AD203B41FA5}">
                      <a16:colId xmlns:a16="http://schemas.microsoft.com/office/drawing/2014/main" val="661853951"/>
                    </a:ext>
                  </a:extLst>
                </a:gridCol>
                <a:gridCol w="1063006">
                  <a:extLst>
                    <a:ext uri="{9D8B030D-6E8A-4147-A177-3AD203B41FA5}">
                      <a16:colId xmlns:a16="http://schemas.microsoft.com/office/drawing/2014/main" val="4124462474"/>
                    </a:ext>
                  </a:extLst>
                </a:gridCol>
                <a:gridCol w="1142732">
                  <a:extLst>
                    <a:ext uri="{9D8B030D-6E8A-4147-A177-3AD203B41FA5}">
                      <a16:colId xmlns:a16="http://schemas.microsoft.com/office/drawing/2014/main" val="3344466391"/>
                    </a:ext>
                  </a:extLst>
                </a:gridCol>
                <a:gridCol w="1352659">
                  <a:extLst>
                    <a:ext uri="{9D8B030D-6E8A-4147-A177-3AD203B41FA5}">
                      <a16:colId xmlns:a16="http://schemas.microsoft.com/office/drawing/2014/main" val="352937960"/>
                    </a:ext>
                  </a:extLst>
                </a:gridCol>
              </a:tblGrid>
              <a:tr h="370840">
                <a:tc>
                  <a:txBody>
                    <a:bodyPr/>
                    <a:lstStyle/>
                    <a:p>
                      <a:endParaRPr lang="nl-NL" dirty="0"/>
                    </a:p>
                  </a:txBody>
                  <a:tcPr>
                    <a:solidFill>
                      <a:schemeClr val="accent2">
                        <a:lumMod val="60000"/>
                        <a:lumOff val="40000"/>
                      </a:schemeClr>
                    </a:solidFill>
                  </a:tcPr>
                </a:tc>
                <a:tc>
                  <a:txBody>
                    <a:bodyPr/>
                    <a:lstStyle/>
                    <a:p>
                      <a:pPr algn="ctr"/>
                      <a:r>
                        <a:rPr lang="nl-NL" dirty="0">
                          <a:solidFill>
                            <a:srgbClr val="0070C0"/>
                          </a:solidFill>
                        </a:rPr>
                        <a:t>BB-blauw</a:t>
                      </a:r>
                    </a:p>
                  </a:txBody>
                  <a:tcPr>
                    <a:solidFill>
                      <a:schemeClr val="accent2">
                        <a:lumMod val="60000"/>
                        <a:lumOff val="40000"/>
                      </a:schemeClr>
                    </a:solidFill>
                  </a:tcPr>
                </a:tc>
                <a:tc>
                  <a:txBody>
                    <a:bodyPr/>
                    <a:lstStyle/>
                    <a:p>
                      <a:pPr algn="ctr"/>
                      <a:r>
                        <a:rPr lang="nl-NL" dirty="0">
                          <a:solidFill>
                            <a:srgbClr val="FF0000"/>
                          </a:solidFill>
                        </a:rPr>
                        <a:t>BB-rood</a:t>
                      </a:r>
                    </a:p>
                  </a:txBody>
                  <a:tcPr>
                    <a:solidFill>
                      <a:schemeClr val="accent2">
                        <a:lumMod val="60000"/>
                        <a:lumOff val="40000"/>
                      </a:schemeClr>
                    </a:solidFill>
                  </a:tcPr>
                </a:tc>
                <a:tc>
                  <a:txBody>
                    <a:bodyPr/>
                    <a:lstStyle/>
                    <a:p>
                      <a:pPr algn="ctr"/>
                      <a:r>
                        <a:rPr lang="nl-NL" dirty="0">
                          <a:solidFill>
                            <a:srgbClr val="0070C0"/>
                          </a:solidFill>
                        </a:rPr>
                        <a:t>KB-blauw</a:t>
                      </a:r>
                    </a:p>
                  </a:txBody>
                  <a:tcPr>
                    <a:solidFill>
                      <a:schemeClr val="accent2">
                        <a:lumMod val="60000"/>
                        <a:lumOff val="40000"/>
                      </a:schemeClr>
                    </a:solidFill>
                  </a:tcPr>
                </a:tc>
                <a:tc>
                  <a:txBody>
                    <a:bodyPr/>
                    <a:lstStyle/>
                    <a:p>
                      <a:pPr algn="ctr"/>
                      <a:r>
                        <a:rPr lang="nl-NL" dirty="0">
                          <a:solidFill>
                            <a:srgbClr val="FF0000"/>
                          </a:solidFill>
                        </a:rPr>
                        <a:t>KB-rood</a:t>
                      </a:r>
                    </a:p>
                  </a:txBody>
                  <a:tcPr>
                    <a:solidFill>
                      <a:schemeClr val="accent2">
                        <a:lumMod val="60000"/>
                        <a:lumOff val="40000"/>
                      </a:schemeClr>
                    </a:solidFill>
                  </a:tcPr>
                </a:tc>
                <a:extLst>
                  <a:ext uri="{0D108BD9-81ED-4DB2-BD59-A6C34878D82A}">
                    <a16:rowId xmlns:a16="http://schemas.microsoft.com/office/drawing/2014/main" val="1647717485"/>
                  </a:ext>
                </a:extLst>
              </a:tr>
              <a:tr h="370840">
                <a:tc>
                  <a:txBody>
                    <a:bodyPr/>
                    <a:lstStyle/>
                    <a:p>
                      <a:r>
                        <a:rPr lang="nl-NL" dirty="0"/>
                        <a:t>D1 filmpje</a:t>
                      </a:r>
                    </a:p>
                  </a:txBody>
                  <a:tcPr/>
                </a:tc>
                <a:tc>
                  <a:txBody>
                    <a:bodyPr/>
                    <a:lstStyle/>
                    <a:p>
                      <a:pPr algn="r"/>
                      <a:r>
                        <a:rPr lang="nl-NL" dirty="0"/>
                        <a:t>70</a:t>
                      </a:r>
                    </a:p>
                  </a:txBody>
                  <a:tcPr/>
                </a:tc>
                <a:tc>
                  <a:txBody>
                    <a:bodyPr/>
                    <a:lstStyle/>
                    <a:p>
                      <a:pPr algn="r"/>
                      <a:r>
                        <a:rPr lang="nl-NL" dirty="0"/>
                        <a:t>74</a:t>
                      </a:r>
                    </a:p>
                  </a:txBody>
                  <a:tcPr/>
                </a:tc>
                <a:tc>
                  <a:txBody>
                    <a:bodyPr/>
                    <a:lstStyle/>
                    <a:p>
                      <a:pPr algn="r"/>
                      <a:r>
                        <a:rPr lang="nl-NL" dirty="0"/>
                        <a:t>60</a:t>
                      </a:r>
                    </a:p>
                  </a:txBody>
                  <a:tcPr/>
                </a:tc>
                <a:tc>
                  <a:txBody>
                    <a:bodyPr/>
                    <a:lstStyle/>
                    <a:p>
                      <a:pPr algn="r"/>
                      <a:r>
                        <a:rPr lang="nl-NL" dirty="0"/>
                        <a:t>78</a:t>
                      </a:r>
                    </a:p>
                  </a:txBody>
                  <a:tcPr/>
                </a:tc>
                <a:extLst>
                  <a:ext uri="{0D108BD9-81ED-4DB2-BD59-A6C34878D82A}">
                    <a16:rowId xmlns:a16="http://schemas.microsoft.com/office/drawing/2014/main" val="2216284608"/>
                  </a:ext>
                </a:extLst>
              </a:tr>
              <a:tr h="370840">
                <a:tc>
                  <a:txBody>
                    <a:bodyPr/>
                    <a:lstStyle/>
                    <a:p>
                      <a:r>
                        <a:rPr lang="nl-NL" dirty="0"/>
                        <a:t>D2 meubel</a:t>
                      </a:r>
                    </a:p>
                  </a:txBody>
                  <a:tcPr/>
                </a:tc>
                <a:tc>
                  <a:txBody>
                    <a:bodyPr/>
                    <a:lstStyle/>
                    <a:p>
                      <a:pPr algn="r"/>
                      <a:r>
                        <a:rPr lang="nl-NL" dirty="0"/>
                        <a:t>73,28</a:t>
                      </a:r>
                    </a:p>
                  </a:txBody>
                  <a:tcPr/>
                </a:tc>
                <a:tc>
                  <a:txBody>
                    <a:bodyPr/>
                    <a:lstStyle/>
                    <a:p>
                      <a:pPr algn="r"/>
                      <a:r>
                        <a:rPr lang="nl-NL" dirty="0"/>
                        <a:t>63,82</a:t>
                      </a:r>
                    </a:p>
                  </a:txBody>
                  <a:tcPr/>
                </a:tc>
                <a:tc>
                  <a:txBody>
                    <a:bodyPr/>
                    <a:lstStyle/>
                    <a:p>
                      <a:pPr algn="r"/>
                      <a:r>
                        <a:rPr lang="nl-NL" dirty="0"/>
                        <a:t>80,45</a:t>
                      </a:r>
                    </a:p>
                  </a:txBody>
                  <a:tcPr/>
                </a:tc>
                <a:tc>
                  <a:txBody>
                    <a:bodyPr/>
                    <a:lstStyle/>
                    <a:p>
                      <a:pPr algn="r"/>
                      <a:r>
                        <a:rPr lang="nl-NL" dirty="0"/>
                        <a:t>68,55</a:t>
                      </a:r>
                    </a:p>
                  </a:txBody>
                  <a:tcPr/>
                </a:tc>
                <a:extLst>
                  <a:ext uri="{0D108BD9-81ED-4DB2-BD59-A6C34878D82A}">
                    <a16:rowId xmlns:a16="http://schemas.microsoft.com/office/drawing/2014/main" val="3291582485"/>
                  </a:ext>
                </a:extLst>
              </a:tr>
              <a:tr h="370840">
                <a:tc>
                  <a:txBody>
                    <a:bodyPr/>
                    <a:lstStyle/>
                    <a:p>
                      <a:r>
                        <a:rPr lang="nl-NL" dirty="0"/>
                        <a:t>D3 terugkijken</a:t>
                      </a:r>
                    </a:p>
                  </a:txBody>
                  <a:tcPr/>
                </a:tc>
                <a:tc>
                  <a:txBody>
                    <a:bodyPr/>
                    <a:lstStyle/>
                    <a:p>
                      <a:pPr algn="r"/>
                      <a:r>
                        <a:rPr lang="nl-NL" dirty="0"/>
                        <a:t>78</a:t>
                      </a:r>
                    </a:p>
                  </a:txBody>
                  <a:tcPr/>
                </a:tc>
                <a:tc>
                  <a:txBody>
                    <a:bodyPr/>
                    <a:lstStyle/>
                    <a:p>
                      <a:pPr algn="r"/>
                      <a:r>
                        <a:rPr lang="nl-NL" dirty="0"/>
                        <a:t>80</a:t>
                      </a:r>
                    </a:p>
                  </a:txBody>
                  <a:tcPr/>
                </a:tc>
                <a:tc>
                  <a:txBody>
                    <a:bodyPr/>
                    <a:lstStyle/>
                    <a:p>
                      <a:pPr algn="r"/>
                      <a:r>
                        <a:rPr lang="nl-NL" dirty="0"/>
                        <a:t>84</a:t>
                      </a:r>
                    </a:p>
                  </a:txBody>
                  <a:tcPr/>
                </a:tc>
                <a:tc>
                  <a:txBody>
                    <a:bodyPr/>
                    <a:lstStyle/>
                    <a:p>
                      <a:pPr algn="r"/>
                      <a:r>
                        <a:rPr lang="nl-NL" dirty="0"/>
                        <a:t>86</a:t>
                      </a:r>
                    </a:p>
                  </a:txBody>
                  <a:tcPr/>
                </a:tc>
                <a:extLst>
                  <a:ext uri="{0D108BD9-81ED-4DB2-BD59-A6C34878D82A}">
                    <a16:rowId xmlns:a16="http://schemas.microsoft.com/office/drawing/2014/main" val="2844470698"/>
                  </a:ext>
                </a:extLst>
              </a:tr>
            </a:tbl>
          </a:graphicData>
        </a:graphic>
      </p:graphicFrame>
    </p:spTree>
    <p:extLst>
      <p:ext uri="{BB962C8B-B14F-4D97-AF65-F5344CB8AC3E}">
        <p14:creationId xmlns:p14="http://schemas.microsoft.com/office/powerpoint/2010/main" val="280407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7ED3160-1CAB-4E67-9623-31FEE5AFCC02}"/>
              </a:ext>
            </a:extLst>
          </p:cNvPr>
          <p:cNvSpPr>
            <a:spLocks noGrp="1"/>
          </p:cNvSpPr>
          <p:nvPr>
            <p:ph sz="quarter" idx="13"/>
          </p:nvPr>
        </p:nvSpPr>
        <p:spPr>
          <a:xfrm>
            <a:off x="1022650" y="1994306"/>
            <a:ext cx="10147300" cy="3949293"/>
          </a:xfrm>
        </p:spPr>
        <p:txBody>
          <a:bodyPr>
            <a:normAutofit lnSpcReduction="10000"/>
          </a:bodyPr>
          <a:lstStyle/>
          <a:p>
            <a:r>
              <a:rPr lang="nl-NL" sz="2600" dirty="0"/>
              <a:t>Instructie examinator, opdrachtenboekje en correctievoorschrift per onderdeel</a:t>
            </a:r>
          </a:p>
          <a:p>
            <a:r>
              <a:rPr lang="nl-NL" sz="2600" dirty="0"/>
              <a:t>N.a.v. evaluatie en enquête 2020</a:t>
            </a:r>
          </a:p>
          <a:p>
            <a:pPr lvl="1"/>
            <a:r>
              <a:rPr lang="nl-NL" sz="2600" dirty="0"/>
              <a:t>Hout op lengte maken</a:t>
            </a:r>
          </a:p>
          <a:p>
            <a:pPr lvl="1"/>
            <a:r>
              <a:rPr lang="nl-NL" sz="2600" dirty="0"/>
              <a:t>Uniformiteit werktekeningen</a:t>
            </a:r>
          </a:p>
          <a:p>
            <a:pPr lvl="1"/>
            <a:r>
              <a:rPr lang="nl-NL" sz="2600" dirty="0"/>
              <a:t>Beoordeling aftekenen</a:t>
            </a:r>
          </a:p>
          <a:p>
            <a:pPr lvl="1"/>
            <a:r>
              <a:rPr lang="nl-NL" sz="2600" dirty="0"/>
              <a:t>……</a:t>
            </a:r>
          </a:p>
          <a:p>
            <a:r>
              <a:rPr lang="nl-NL" sz="2600" dirty="0"/>
              <a:t>Praktijkopdracht i.p.v. CAD-opdracht in onderdeel A</a:t>
            </a:r>
          </a:p>
          <a:p>
            <a:r>
              <a:rPr lang="nl-NL" sz="2600" dirty="0"/>
              <a:t>Onderdeel A in Facet</a:t>
            </a:r>
          </a:p>
          <a:p>
            <a:endParaRPr lang="nl-NL" sz="2600" dirty="0"/>
          </a:p>
        </p:txBody>
      </p:sp>
      <p:sp>
        <p:nvSpPr>
          <p:cNvPr id="3" name="Titel 2">
            <a:extLst>
              <a:ext uri="{FF2B5EF4-FFF2-40B4-BE49-F238E27FC236}">
                <a16:creationId xmlns:a16="http://schemas.microsoft.com/office/drawing/2014/main" id="{5E815050-47F2-4A33-AE6C-68691BA241F2}"/>
              </a:ext>
            </a:extLst>
          </p:cNvPr>
          <p:cNvSpPr>
            <a:spLocks noGrp="1"/>
          </p:cNvSpPr>
          <p:nvPr>
            <p:ph type="title"/>
          </p:nvPr>
        </p:nvSpPr>
        <p:spPr/>
        <p:txBody>
          <a:bodyPr/>
          <a:lstStyle/>
          <a:p>
            <a:r>
              <a:rPr lang="nl-NL" dirty="0"/>
              <a:t>Wijzigingen (vanaf) 2020</a:t>
            </a:r>
          </a:p>
        </p:txBody>
      </p:sp>
    </p:spTree>
    <p:extLst>
      <p:ext uri="{BB962C8B-B14F-4D97-AF65-F5344CB8AC3E}">
        <p14:creationId xmlns:p14="http://schemas.microsoft.com/office/powerpoint/2010/main" val="64636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o - Template - Cyaan">
  <a:themeElements>
    <a:clrScheme name="Aangepast 99">
      <a:dk1>
        <a:sysClr val="windowText" lastClr="000000"/>
      </a:dk1>
      <a:lt1>
        <a:sysClr val="window" lastClr="FFFFFF"/>
      </a:lt1>
      <a:dk2>
        <a:srgbClr val="00ACD5"/>
      </a:dk2>
      <a:lt2>
        <a:srgbClr val="E30074"/>
      </a:lt2>
      <a:accent1>
        <a:srgbClr val="0076A5"/>
      </a:accent1>
      <a:accent2>
        <a:srgbClr val="828D88"/>
      </a:accent2>
      <a:accent3>
        <a:srgbClr val="00B0A9"/>
      </a:accent3>
      <a:accent4>
        <a:srgbClr val="BBCF05"/>
      </a:accent4>
      <a:accent5>
        <a:srgbClr val="E30074"/>
      </a:accent5>
      <a:accent6>
        <a:srgbClr val="00ACD5"/>
      </a:accent6>
      <a:hlink>
        <a:srgbClr val="000000"/>
      </a:hlink>
      <a:folHlink>
        <a:srgbClr val="000000"/>
      </a:folHlink>
    </a:clrScheme>
    <a:fontScheme name="CITO lettertypes">
      <a:majorFont>
        <a:latin typeface="PT Sans"/>
        <a:ea typeface=""/>
        <a:cs typeface=""/>
      </a:majorFont>
      <a:minorFont>
        <a:latin typeface="P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4" id="{BEDB7A72-1BA2-42DA-B9C8-92E32E5F1D4E}" vid="{8BD4680D-94A2-40EB-9255-13C5FE8802A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1333</TotalTime>
  <Words>709</Words>
  <Application>Microsoft Office PowerPoint</Application>
  <PresentationFormat>Breedbeeld</PresentationFormat>
  <Paragraphs>247</Paragraphs>
  <Slides>11</Slides>
  <Notes>11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Webdings</vt:lpstr>
      <vt:lpstr>Open Sans</vt:lpstr>
      <vt:lpstr>Arial</vt:lpstr>
      <vt:lpstr>PT Sans</vt:lpstr>
      <vt:lpstr>Courier New</vt:lpstr>
      <vt:lpstr>Oswald</vt:lpstr>
      <vt:lpstr>Calibri</vt:lpstr>
      <vt:lpstr>Segoe UI Light</vt:lpstr>
      <vt:lpstr>Cito - Template - Cyaan</vt:lpstr>
      <vt:lpstr>Examens BWI 2019</vt:lpstr>
      <vt:lpstr>Inhoud</vt:lpstr>
      <vt:lpstr>Resultaten</vt:lpstr>
      <vt:lpstr>Resultaten minitoetsen BB en KB</vt:lpstr>
      <vt:lpstr>BWI BB/KB/GL– onderdeel A</vt:lpstr>
      <vt:lpstr>BWI BB/KB/GL– onderdeel B</vt:lpstr>
      <vt:lpstr>BWI BB/KB/GL– onderdeel C</vt:lpstr>
      <vt:lpstr>BWI BB&amp;KB– onderdeel D</vt:lpstr>
      <vt:lpstr>Wijzigingen (vanaf) 2020</vt:lpstr>
      <vt:lpstr>Vragen of opmerkingen</vt:lpstr>
      <vt:lpstr>Bedankt voor de aandacht </vt:lpstr>
    </vt:vector>
  </TitlesOfParts>
  <Company>Cito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 hier een titel</dc:title>
  <dc:creator>Romy Noordhof</dc:creator>
  <cp:lastModifiedBy>Maaike Foppen</cp:lastModifiedBy>
  <cp:revision>183</cp:revision>
  <cp:lastPrinted>2018-06-05T14:01:43Z</cp:lastPrinted>
  <dcterms:created xsi:type="dcterms:W3CDTF">2018-03-14T09:41:30Z</dcterms:created>
  <dcterms:modified xsi:type="dcterms:W3CDTF">2019-06-04T15:05:40Z</dcterms:modified>
</cp:coreProperties>
</file>